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61" r:id="rId5"/>
    <p:sldId id="260" r:id="rId6"/>
    <p:sldId id="265" r:id="rId7"/>
    <p:sldId id="262" r:id="rId8"/>
    <p:sldId id="266" r:id="rId9"/>
    <p:sldId id="268" r:id="rId10"/>
    <p:sldId id="267" r:id="rId11"/>
    <p:sldId id="269" r:id="rId12"/>
    <p:sldId id="270" r:id="rId13"/>
    <p:sldId id="271" r:id="rId14"/>
    <p:sldId id="280" r:id="rId15"/>
    <p:sldId id="283" r:id="rId16"/>
    <p:sldId id="278" r:id="rId17"/>
    <p:sldId id="281" r:id="rId18"/>
    <p:sldId id="282" r:id="rId19"/>
    <p:sldId id="273" r:id="rId20"/>
    <p:sldId id="275" r:id="rId21"/>
    <p:sldId id="276" r:id="rId22"/>
    <p:sldId id="277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7FF45C-C4FF-46AD-BC19-6DCADC6B26FA}" v="1" dt="2020-02-19T14:42:15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6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eonardo Vargas Mogollon" userId="30ba4ddb-438d-4915-9bb0-aa706cb4288d" providerId="ADAL" clId="{5C7FF45C-C4FF-46AD-BC19-6DCADC6B26FA}"/>
    <pc:docChg chg="undo custSel addSld delSld modSld sldOrd">
      <pc:chgData name="David Leonardo Vargas Mogollon" userId="30ba4ddb-438d-4915-9bb0-aa706cb4288d" providerId="ADAL" clId="{5C7FF45C-C4FF-46AD-BC19-6DCADC6B26FA}" dt="2020-02-19T14:42:23.206" v="1609" actId="2696"/>
      <pc:docMkLst>
        <pc:docMk/>
      </pc:docMkLst>
      <pc:sldChg chg="addSp modSp">
        <pc:chgData name="David Leonardo Vargas Mogollon" userId="30ba4ddb-438d-4915-9bb0-aa706cb4288d" providerId="ADAL" clId="{5C7FF45C-C4FF-46AD-BC19-6DCADC6B26FA}" dt="2020-02-18T17:30:11.926" v="1539" actId="1076"/>
        <pc:sldMkLst>
          <pc:docMk/>
          <pc:sldMk cId="1542602455" sldId="262"/>
        </pc:sldMkLst>
        <pc:spChg chg="add mod">
          <ac:chgData name="David Leonardo Vargas Mogollon" userId="30ba4ddb-438d-4915-9bb0-aa706cb4288d" providerId="ADAL" clId="{5C7FF45C-C4FF-46AD-BC19-6DCADC6B26FA}" dt="2020-02-18T17:30:11.926" v="1539" actId="1076"/>
          <ac:spMkLst>
            <pc:docMk/>
            <pc:sldMk cId="1542602455" sldId="262"/>
            <ac:spMk id="5" creationId="{00E05A19-D572-401D-9AEA-1E33DF9FA0FD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18:33.788" v="1354" actId="20577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5C7FF45C-C4FF-46AD-BC19-6DCADC6B26FA}" dt="2020-02-18T15:56:49.342" v="301" actId="478"/>
          <ac:spMkLst>
            <pc:docMk/>
            <pc:sldMk cId="634383949" sldId="266"/>
            <ac:spMk id="10" creationId="{BF74B0C8-54C8-44A9-9835-5EF395369566}"/>
          </ac:spMkLst>
        </pc:spChg>
        <pc:spChg chg="add del mod">
          <ac:chgData name="David Leonardo Vargas Mogollon" userId="30ba4ddb-438d-4915-9bb0-aa706cb4288d" providerId="ADAL" clId="{5C7FF45C-C4FF-46AD-BC19-6DCADC6B26FA}" dt="2020-02-18T15:57:40.501" v="304" actId="478"/>
          <ac:spMkLst>
            <pc:docMk/>
            <pc:sldMk cId="634383949" sldId="266"/>
            <ac:spMk id="11" creationId="{739683D2-126B-4A08-884B-9E5A52566929}"/>
          </ac:spMkLst>
        </pc:spChg>
        <pc:spChg chg="add mod">
          <ac:chgData name="David Leonardo Vargas Mogollon" userId="30ba4ddb-438d-4915-9bb0-aa706cb4288d" providerId="ADAL" clId="{5C7FF45C-C4FF-46AD-BC19-6DCADC6B26FA}" dt="2020-02-18T17:18:33.788" v="1354" actId="20577"/>
          <ac:spMkLst>
            <pc:docMk/>
            <pc:sldMk cId="634383949" sldId="266"/>
            <ac:spMk id="12" creationId="{15C00C38-39EB-4414-A2B6-F12DB4BBFC30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21:19.438" v="1376" actId="403"/>
        <pc:sldMkLst>
          <pc:docMk/>
          <pc:sldMk cId="3866835044" sldId="267"/>
        </pc:sldMkLst>
        <pc:spChg chg="mod">
          <ac:chgData name="David Leonardo Vargas Mogollon" userId="30ba4ddb-438d-4915-9bb0-aa706cb4288d" providerId="ADAL" clId="{5C7FF45C-C4FF-46AD-BC19-6DCADC6B26FA}" dt="2020-02-18T15:44:23.422" v="62" actId="20577"/>
          <ac:spMkLst>
            <pc:docMk/>
            <pc:sldMk cId="3866835044" sldId="267"/>
            <ac:spMk id="9" creationId="{2D24950C-3325-4AE3-9E95-6792D5E94774}"/>
          </ac:spMkLst>
        </pc:spChg>
        <pc:spChg chg="mod">
          <ac:chgData name="David Leonardo Vargas Mogollon" userId="30ba4ddb-438d-4915-9bb0-aa706cb4288d" providerId="ADAL" clId="{5C7FF45C-C4FF-46AD-BC19-6DCADC6B26FA}" dt="2020-02-18T15:49:48.679" v="230" actId="20577"/>
          <ac:spMkLst>
            <pc:docMk/>
            <pc:sldMk cId="3866835044" sldId="267"/>
            <ac:spMk id="10" creationId="{DC157752-7E02-4CEC-928F-C63F7F39F157}"/>
          </ac:spMkLst>
        </pc:spChg>
        <pc:spChg chg="mod">
          <ac:chgData name="David Leonardo Vargas Mogollon" userId="30ba4ddb-438d-4915-9bb0-aa706cb4288d" providerId="ADAL" clId="{5C7FF45C-C4FF-46AD-BC19-6DCADC6B26FA}" dt="2020-02-18T15:49:41.929" v="228" actId="1076"/>
          <ac:spMkLst>
            <pc:docMk/>
            <pc:sldMk cId="3866835044" sldId="267"/>
            <ac:spMk id="11" creationId="{D789104C-8B20-441B-8EDA-D247AB96E681}"/>
          </ac:spMkLst>
        </pc:spChg>
        <pc:spChg chg="add mod">
          <ac:chgData name="David Leonardo Vargas Mogollon" userId="30ba4ddb-438d-4915-9bb0-aa706cb4288d" providerId="ADAL" clId="{5C7FF45C-C4FF-46AD-BC19-6DCADC6B26FA}" dt="2020-02-18T15:53:23.183" v="290" actId="20577"/>
          <ac:spMkLst>
            <pc:docMk/>
            <pc:sldMk cId="3866835044" sldId="267"/>
            <ac:spMk id="15" creationId="{579DB0A7-167D-42A3-ACE9-E80C778D5E88}"/>
          </ac:spMkLst>
        </pc:spChg>
        <pc:spChg chg="add del">
          <ac:chgData name="David Leonardo Vargas Mogollon" userId="30ba4ddb-438d-4915-9bb0-aa706cb4288d" providerId="ADAL" clId="{5C7FF45C-C4FF-46AD-BC19-6DCADC6B26FA}" dt="2020-02-18T17:19:44.168" v="1357" actId="478"/>
          <ac:spMkLst>
            <pc:docMk/>
            <pc:sldMk cId="3866835044" sldId="267"/>
            <ac:spMk id="16" creationId="{9A6ACFDF-CDF1-4679-8378-3AF713045F44}"/>
          </ac:spMkLst>
        </pc:spChg>
        <pc:spChg chg="add del">
          <ac:chgData name="David Leonardo Vargas Mogollon" userId="30ba4ddb-438d-4915-9bb0-aa706cb4288d" providerId="ADAL" clId="{5C7FF45C-C4FF-46AD-BC19-6DCADC6B26FA}" dt="2020-02-18T17:20:38.089" v="1366" actId="478"/>
          <ac:spMkLst>
            <pc:docMk/>
            <pc:sldMk cId="3866835044" sldId="267"/>
            <ac:spMk id="17" creationId="{9E11057A-5EA4-4B2D-A36C-3683C29366C9}"/>
          </ac:spMkLst>
        </pc:spChg>
        <pc:spChg chg="add mod">
          <ac:chgData name="David Leonardo Vargas Mogollon" userId="30ba4ddb-438d-4915-9bb0-aa706cb4288d" providerId="ADAL" clId="{5C7FF45C-C4FF-46AD-BC19-6DCADC6B26FA}" dt="2020-02-18T17:21:19.438" v="1376" actId="403"/>
          <ac:spMkLst>
            <pc:docMk/>
            <pc:sldMk cId="3866835044" sldId="267"/>
            <ac:spMk id="18" creationId="{7A1F05DA-30D0-4FF0-A4C8-540300DD6D11}"/>
          </ac:spMkLst>
        </pc:spChg>
        <pc:picChg chg="del">
          <ac:chgData name="David Leonardo Vargas Mogollon" userId="30ba4ddb-438d-4915-9bb0-aa706cb4288d" providerId="ADAL" clId="{5C7FF45C-C4FF-46AD-BC19-6DCADC6B26FA}" dt="2020-02-18T15:44:18.126" v="61" actId="478"/>
          <ac:picMkLst>
            <pc:docMk/>
            <pc:sldMk cId="3866835044" sldId="267"/>
            <ac:picMk id="2" creationId="{10537236-296C-4C85-80D3-158EF6EAC17D}"/>
          </ac:picMkLst>
        </pc:picChg>
        <pc:picChg chg="del">
          <ac:chgData name="David Leonardo Vargas Mogollon" userId="30ba4ddb-438d-4915-9bb0-aa706cb4288d" providerId="ADAL" clId="{5C7FF45C-C4FF-46AD-BC19-6DCADC6B26FA}" dt="2020-02-18T15:49:18.289" v="185" actId="478"/>
          <ac:picMkLst>
            <pc:docMk/>
            <pc:sldMk cId="3866835044" sldId="267"/>
            <ac:picMk id="3" creationId="{A16AE89C-DE43-44B6-944C-AEFB557E9714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49:36.579" v="227" actId="1035"/>
          <ac:picMkLst>
            <pc:docMk/>
            <pc:sldMk cId="3866835044" sldId="267"/>
            <ac:picMk id="12" creationId="{74307C6F-A2E7-4D27-AE4C-339606C9882D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36.890" v="238" actId="732"/>
          <ac:picMkLst>
            <pc:docMk/>
            <pc:sldMk cId="3866835044" sldId="267"/>
            <ac:picMk id="13" creationId="{C32033CC-78D6-4178-8A51-049967AA9B17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50.520" v="241" actId="732"/>
          <ac:picMkLst>
            <pc:docMk/>
            <pc:sldMk cId="3866835044" sldId="267"/>
            <ac:picMk id="14" creationId="{753C1210-EA25-4892-B143-139E6F959761}"/>
          </ac:picMkLst>
        </pc:picChg>
      </pc:sldChg>
      <pc:sldChg chg="addSp delSp ord">
        <pc:chgData name="David Leonardo Vargas Mogollon" userId="30ba4ddb-438d-4915-9bb0-aa706cb4288d" providerId="ADAL" clId="{5C7FF45C-C4FF-46AD-BC19-6DCADC6B26FA}" dt="2020-02-18T17:19:40.098" v="1356"/>
        <pc:sldMkLst>
          <pc:docMk/>
          <pc:sldMk cId="3306039658" sldId="268"/>
        </pc:sldMkLst>
        <pc:spChg chg="del">
          <ac:chgData name="David Leonardo Vargas Mogollon" userId="30ba4ddb-438d-4915-9bb0-aa706cb4288d" providerId="ADAL" clId="{5C7FF45C-C4FF-46AD-BC19-6DCADC6B26FA}" dt="2020-02-18T15:54:12.271" v="291" actId="478"/>
          <ac:spMkLst>
            <pc:docMk/>
            <pc:sldMk cId="3306039658" sldId="268"/>
            <ac:spMk id="8" creationId="{339D74B7-7E74-4A7A-8E5B-1C7FB010307C}"/>
          </ac:spMkLst>
        </pc:spChg>
        <pc:spChg chg="add del">
          <ac:chgData name="David Leonardo Vargas Mogollon" userId="30ba4ddb-438d-4915-9bb0-aa706cb4288d" providerId="ADAL" clId="{5C7FF45C-C4FF-46AD-BC19-6DCADC6B26FA}" dt="2020-02-18T17:19:39.449" v="1355" actId="478"/>
          <ac:spMkLst>
            <pc:docMk/>
            <pc:sldMk cId="3306039658" sldId="268"/>
            <ac:spMk id="12" creationId="{AB509B69-BB1F-40B4-B2A0-732CAB17FDAC}"/>
          </ac:spMkLst>
        </pc:spChg>
        <pc:spChg chg="add">
          <ac:chgData name="David Leonardo Vargas Mogollon" userId="30ba4ddb-438d-4915-9bb0-aa706cb4288d" providerId="ADAL" clId="{5C7FF45C-C4FF-46AD-BC19-6DCADC6B26FA}" dt="2020-02-18T17:19:40.098" v="1356"/>
          <ac:spMkLst>
            <pc:docMk/>
            <pc:sldMk cId="3306039658" sldId="268"/>
            <ac:spMk id="13" creationId="{FCD6FC49-01A2-4D43-84FE-49C319276E1E}"/>
          </ac:spMkLst>
        </pc:spChg>
      </pc:sldChg>
      <pc:sldChg chg="addSp delSp modSp add">
        <pc:chgData name="David Leonardo Vargas Mogollon" userId="30ba4ddb-438d-4915-9bb0-aa706cb4288d" providerId="ADAL" clId="{5C7FF45C-C4FF-46AD-BC19-6DCADC6B26FA}" dt="2020-02-18T17:21:50.438" v="1383" actId="403"/>
        <pc:sldMkLst>
          <pc:docMk/>
          <pc:sldMk cId="106048541" sldId="269"/>
        </pc:sldMkLst>
        <pc:spChg chg="add del">
          <ac:chgData name="David Leonardo Vargas Mogollon" userId="30ba4ddb-438d-4915-9bb0-aa706cb4288d" providerId="ADAL" clId="{5C7FF45C-C4FF-46AD-BC19-6DCADC6B26FA}" dt="2020-02-18T16:04:01.265" v="379" actId="478"/>
          <ac:spMkLst>
            <pc:docMk/>
            <pc:sldMk cId="106048541" sldId="269"/>
            <ac:spMk id="5" creationId="{CE329BAF-83B4-417C-B324-289E8C213749}"/>
          </ac:spMkLst>
        </pc:spChg>
        <pc:spChg chg="del">
          <ac:chgData name="David Leonardo Vargas Mogollon" userId="30ba4ddb-438d-4915-9bb0-aa706cb4288d" providerId="ADAL" clId="{5C7FF45C-C4FF-46AD-BC19-6DCADC6B26FA}" dt="2020-02-18T16:04:14.091" v="383" actId="478"/>
          <ac:spMkLst>
            <pc:docMk/>
            <pc:sldMk cId="106048541" sldId="269"/>
            <ac:spMk id="9" creationId="{2D24950C-3325-4AE3-9E95-6792D5E94774}"/>
          </ac:spMkLst>
        </pc:spChg>
        <pc:spChg chg="del">
          <ac:chgData name="David Leonardo Vargas Mogollon" userId="30ba4ddb-438d-4915-9bb0-aa706cb4288d" providerId="ADAL" clId="{5C7FF45C-C4FF-46AD-BC19-6DCADC6B26FA}" dt="2020-02-18T16:03:55.955" v="376" actId="478"/>
          <ac:spMkLst>
            <pc:docMk/>
            <pc:sldMk cId="106048541" sldId="269"/>
            <ac:spMk id="10" creationId="{DC157752-7E02-4CEC-928F-C63F7F39F157}"/>
          </ac:spMkLst>
        </pc:spChg>
        <pc:spChg chg="del">
          <ac:chgData name="David Leonardo Vargas Mogollon" userId="30ba4ddb-438d-4915-9bb0-aa706cb4288d" providerId="ADAL" clId="{5C7FF45C-C4FF-46AD-BC19-6DCADC6B26FA}" dt="2020-02-18T16:03:50.875" v="374" actId="478"/>
          <ac:spMkLst>
            <pc:docMk/>
            <pc:sldMk cId="106048541" sldId="269"/>
            <ac:spMk id="11" creationId="{D789104C-8B20-441B-8EDA-D247AB96E681}"/>
          </ac:spMkLst>
        </pc:spChg>
        <pc:spChg chg="del">
          <ac:chgData name="David Leonardo Vargas Mogollon" userId="30ba4ddb-438d-4915-9bb0-aa706cb4288d" providerId="ADAL" clId="{5C7FF45C-C4FF-46AD-BC19-6DCADC6B26FA}" dt="2020-02-18T16:04:03.525" v="380" actId="478"/>
          <ac:spMkLst>
            <pc:docMk/>
            <pc:sldMk cId="106048541" sldId="269"/>
            <ac:spMk id="15" creationId="{579DB0A7-167D-42A3-ACE9-E80C778D5E88}"/>
          </ac:spMkLst>
        </pc:spChg>
        <pc:spChg chg="add del mod">
          <ac:chgData name="David Leonardo Vargas Mogollon" userId="30ba4ddb-438d-4915-9bb0-aa706cb4288d" providerId="ADAL" clId="{5C7FF45C-C4FF-46AD-BC19-6DCADC6B26FA}" dt="2020-02-18T17:19:48.658" v="1359" actId="478"/>
          <ac:spMkLst>
            <pc:docMk/>
            <pc:sldMk cId="106048541" sldId="269"/>
            <ac:spMk id="16" creationId="{5EA5999A-96AB-41DB-8583-33CB67D8ECD5}"/>
          </ac:spMkLst>
        </pc:spChg>
        <pc:spChg chg="add mod">
          <ac:chgData name="David Leonardo Vargas Mogollon" userId="30ba4ddb-438d-4915-9bb0-aa706cb4288d" providerId="ADAL" clId="{5C7FF45C-C4FF-46AD-BC19-6DCADC6B26FA}" dt="2020-02-18T16:06:37.908" v="398" actId="1076"/>
          <ac:spMkLst>
            <pc:docMk/>
            <pc:sldMk cId="106048541" sldId="269"/>
            <ac:spMk id="17" creationId="{0AE3C656-FA89-4493-B479-ED5E79495889}"/>
          </ac:spMkLst>
        </pc:spChg>
        <pc:spChg chg="add mod">
          <ac:chgData name="David Leonardo Vargas Mogollon" userId="30ba4ddb-438d-4915-9bb0-aa706cb4288d" providerId="ADAL" clId="{5C7FF45C-C4FF-46AD-BC19-6DCADC6B26FA}" dt="2020-02-18T16:08:54.889" v="481" actId="1076"/>
          <ac:spMkLst>
            <pc:docMk/>
            <pc:sldMk cId="106048541" sldId="269"/>
            <ac:spMk id="18" creationId="{3E15DD4F-E6EA-4183-877F-5BBC29D031BA}"/>
          </ac:spMkLst>
        </pc:spChg>
        <pc:spChg chg="add del">
          <ac:chgData name="David Leonardo Vargas Mogollon" userId="30ba4ddb-438d-4915-9bb0-aa706cb4288d" providerId="ADAL" clId="{5C7FF45C-C4FF-46AD-BC19-6DCADC6B26FA}" dt="2020-02-18T17:21:40.573" v="1377" actId="478"/>
          <ac:spMkLst>
            <pc:docMk/>
            <pc:sldMk cId="106048541" sldId="269"/>
            <ac:spMk id="19" creationId="{7280493D-50B0-4FBC-AE55-CD4F95C5AA11}"/>
          </ac:spMkLst>
        </pc:spChg>
        <pc:spChg chg="add mod">
          <ac:chgData name="David Leonardo Vargas Mogollon" userId="30ba4ddb-438d-4915-9bb0-aa706cb4288d" providerId="ADAL" clId="{5C7FF45C-C4FF-46AD-BC19-6DCADC6B26FA}" dt="2020-02-18T17:21:50.438" v="1383" actId="403"/>
          <ac:spMkLst>
            <pc:docMk/>
            <pc:sldMk cId="106048541" sldId="269"/>
            <ac:spMk id="20" creationId="{06A8DEBD-A439-4FA2-AADA-AA74B247FF45}"/>
          </ac:spMkLst>
        </pc:spChg>
        <pc:picChg chg="add mod">
          <ac:chgData name="David Leonardo Vargas Mogollon" userId="30ba4ddb-438d-4915-9bb0-aa706cb4288d" providerId="ADAL" clId="{5C7FF45C-C4FF-46AD-BC19-6DCADC6B26FA}" dt="2020-02-18T16:06:31.408" v="395" actId="1076"/>
          <ac:picMkLst>
            <pc:docMk/>
            <pc:sldMk cId="106048541" sldId="269"/>
            <ac:picMk id="2" creationId="{8A7D1912-2962-428C-B23D-B3B4F5D10398}"/>
          </ac:picMkLst>
        </pc:picChg>
        <pc:picChg chg="add mod">
          <ac:chgData name="David Leonardo Vargas Mogollon" userId="30ba4ddb-438d-4915-9bb0-aa706cb4288d" providerId="ADAL" clId="{5C7FF45C-C4FF-46AD-BC19-6DCADC6B26FA}" dt="2020-02-18T16:06:34.978" v="396" actId="1076"/>
          <ac:picMkLst>
            <pc:docMk/>
            <pc:sldMk cId="106048541" sldId="269"/>
            <ac:picMk id="3" creationId="{637047CF-9B47-4BC0-AA0C-0CA826F18023}"/>
          </ac:picMkLst>
        </pc:picChg>
        <pc:picChg chg="del">
          <ac:chgData name="David Leonardo Vargas Mogollon" userId="30ba4ddb-438d-4915-9bb0-aa706cb4288d" providerId="ADAL" clId="{5C7FF45C-C4FF-46AD-BC19-6DCADC6B26FA}" dt="2020-02-18T16:03:46.875" v="372" actId="478"/>
          <ac:picMkLst>
            <pc:docMk/>
            <pc:sldMk cId="106048541" sldId="269"/>
            <ac:picMk id="12" creationId="{74307C6F-A2E7-4D27-AE4C-339606C9882D}"/>
          </ac:picMkLst>
        </pc:picChg>
        <pc:picChg chg="del">
          <ac:chgData name="David Leonardo Vargas Mogollon" userId="30ba4ddb-438d-4915-9bb0-aa706cb4288d" providerId="ADAL" clId="{5C7FF45C-C4FF-46AD-BC19-6DCADC6B26FA}" dt="2020-02-18T16:03:57.135" v="377" actId="478"/>
          <ac:picMkLst>
            <pc:docMk/>
            <pc:sldMk cId="106048541" sldId="269"/>
            <ac:picMk id="13" creationId="{C32033CC-78D6-4178-8A51-049967AA9B17}"/>
          </ac:picMkLst>
        </pc:picChg>
        <pc:picChg chg="del">
          <ac:chgData name="David Leonardo Vargas Mogollon" userId="30ba4ddb-438d-4915-9bb0-aa706cb4288d" providerId="ADAL" clId="{5C7FF45C-C4FF-46AD-BC19-6DCADC6B26FA}" dt="2020-02-18T16:04:04.755" v="381" actId="478"/>
          <ac:picMkLst>
            <pc:docMk/>
            <pc:sldMk cId="106048541" sldId="269"/>
            <ac:picMk id="14" creationId="{753C1210-EA25-4892-B143-139E6F959761}"/>
          </ac:picMkLst>
        </pc:picChg>
      </pc:sldChg>
      <pc:sldChg chg="add del">
        <pc:chgData name="David Leonardo Vargas Mogollon" userId="30ba4ddb-438d-4915-9bb0-aa706cb4288d" providerId="ADAL" clId="{5C7FF45C-C4FF-46AD-BC19-6DCADC6B26FA}" dt="2020-02-18T15:54:21.566" v="294" actId="2696"/>
        <pc:sldMkLst>
          <pc:docMk/>
          <pc:sldMk cId="1582439646" sldId="269"/>
        </pc:sldMkLst>
      </pc:sldChg>
      <pc:sldChg chg="add del">
        <pc:chgData name="David Leonardo Vargas Mogollon" userId="30ba4ddb-438d-4915-9bb0-aa706cb4288d" providerId="ADAL" clId="{5C7FF45C-C4FF-46AD-BC19-6DCADC6B26FA}" dt="2020-02-18T16:07:15.610" v="466" actId="2696"/>
        <pc:sldMkLst>
          <pc:docMk/>
          <pc:sldMk cId="548597606" sldId="270"/>
        </pc:sldMkLst>
      </pc:sldChg>
      <pc:sldChg chg="addSp delSp modSp add">
        <pc:chgData name="David Leonardo Vargas Mogollon" userId="30ba4ddb-438d-4915-9bb0-aa706cb4288d" providerId="ADAL" clId="{5C7FF45C-C4FF-46AD-BC19-6DCADC6B26FA}" dt="2020-02-18T17:21:57.628" v="1386" actId="403"/>
        <pc:sldMkLst>
          <pc:docMk/>
          <pc:sldMk cId="3607312655" sldId="270"/>
        </pc:sldMkLst>
        <pc:spChg chg="add mod">
          <ac:chgData name="David Leonardo Vargas Mogollon" userId="30ba4ddb-438d-4915-9bb0-aa706cb4288d" providerId="ADAL" clId="{5C7FF45C-C4FF-46AD-BC19-6DCADC6B26FA}" dt="2020-02-18T17:21:57.628" v="1386" actId="403"/>
          <ac:spMkLst>
            <pc:docMk/>
            <pc:sldMk cId="3607312655" sldId="270"/>
            <ac:spMk id="13" creationId="{7B6525DC-DD6A-4A37-A078-917FA5C43333}"/>
          </ac:spMkLst>
        </pc:spChg>
        <pc:spChg chg="del">
          <ac:chgData name="David Leonardo Vargas Mogollon" userId="30ba4ddb-438d-4915-9bb0-aa706cb4288d" providerId="ADAL" clId="{5C7FF45C-C4FF-46AD-BC19-6DCADC6B26FA}" dt="2020-02-18T17:19:54.078" v="1361" actId="478"/>
          <ac:spMkLst>
            <pc:docMk/>
            <pc:sldMk cId="3607312655" sldId="270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09:10.859" v="494" actId="20577"/>
          <ac:spMkLst>
            <pc:docMk/>
            <pc:sldMk cId="3607312655" sldId="27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5C7FF45C-C4FF-46AD-BC19-6DCADC6B26FA}" dt="2020-02-18T16:07:57.344" v="468" actId="478"/>
          <ac:picMkLst>
            <pc:docMk/>
            <pc:sldMk cId="3607312655" sldId="270"/>
            <ac:picMk id="2" creationId="{8A7D1912-2962-428C-B23D-B3B4F5D10398}"/>
          </ac:picMkLst>
        </pc:picChg>
        <pc:picChg chg="del">
          <ac:chgData name="David Leonardo Vargas Mogollon" userId="30ba4ddb-438d-4915-9bb0-aa706cb4288d" providerId="ADAL" clId="{5C7FF45C-C4FF-46AD-BC19-6DCADC6B26FA}" dt="2020-02-18T16:09:50.149" v="497" actId="478"/>
          <ac:picMkLst>
            <pc:docMk/>
            <pc:sldMk cId="3607312655" sldId="270"/>
            <ac:picMk id="3" creationId="{637047CF-9B47-4BC0-AA0C-0CA826F18023}"/>
          </ac:picMkLst>
        </pc:picChg>
        <pc:picChg chg="add del">
          <ac:chgData name="David Leonardo Vargas Mogollon" userId="30ba4ddb-438d-4915-9bb0-aa706cb4288d" providerId="ADAL" clId="{5C7FF45C-C4FF-46AD-BC19-6DCADC6B26FA}" dt="2020-02-18T16:08:04.298" v="470" actId="478"/>
          <ac:picMkLst>
            <pc:docMk/>
            <pc:sldMk cId="3607312655" sldId="270"/>
            <ac:picMk id="6" creationId="{045167B7-5D9B-4387-9FB3-15355D452F11}"/>
          </ac:picMkLst>
        </pc:picChg>
        <pc:picChg chg="add del mod">
          <ac:chgData name="David Leonardo Vargas Mogollon" userId="30ba4ddb-438d-4915-9bb0-aa706cb4288d" providerId="ADAL" clId="{5C7FF45C-C4FF-46AD-BC19-6DCADC6B26FA}" dt="2020-02-18T16:08:37.099" v="477" actId="478"/>
          <ac:picMkLst>
            <pc:docMk/>
            <pc:sldMk cId="3607312655" sldId="270"/>
            <ac:picMk id="7" creationId="{F8C8A707-E48B-4F60-8FCA-BE4207838C32}"/>
          </ac:picMkLst>
        </pc:picChg>
        <pc:picChg chg="add mod">
          <ac:chgData name="David Leonardo Vargas Mogollon" userId="30ba4ddb-438d-4915-9bb0-aa706cb4288d" providerId="ADAL" clId="{5C7FF45C-C4FF-46AD-BC19-6DCADC6B26FA}" dt="2020-02-18T16:08:48.449" v="480" actId="14100"/>
          <ac:picMkLst>
            <pc:docMk/>
            <pc:sldMk cId="3607312655" sldId="270"/>
            <ac:picMk id="8" creationId="{92373B4E-6897-4586-BD96-57D4C2690309}"/>
          </ac:picMkLst>
        </pc:picChg>
        <pc:picChg chg="add mod">
          <ac:chgData name="David Leonardo Vargas Mogollon" userId="30ba4ddb-438d-4915-9bb0-aa706cb4288d" providerId="ADAL" clId="{5C7FF45C-C4FF-46AD-BC19-6DCADC6B26FA}" dt="2020-02-18T16:09:56.520" v="503" actId="14100"/>
          <ac:picMkLst>
            <pc:docMk/>
            <pc:sldMk cId="3607312655" sldId="270"/>
            <ac:picMk id="9" creationId="{44C8FFBF-C10F-4607-8623-E858DD216187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2:06.518" v="1389" actId="403"/>
        <pc:sldMkLst>
          <pc:docMk/>
          <pc:sldMk cId="3762666285" sldId="271"/>
        </pc:sldMkLst>
        <pc:spChg chg="add del">
          <ac:chgData name="David Leonardo Vargas Mogollon" userId="30ba4ddb-438d-4915-9bb0-aa706cb4288d" providerId="ADAL" clId="{5C7FF45C-C4FF-46AD-BC19-6DCADC6B26FA}" dt="2020-02-18T17:20:46.458" v="1369"/>
          <ac:spMkLst>
            <pc:docMk/>
            <pc:sldMk cId="3762666285" sldId="271"/>
            <ac:spMk id="11" creationId="{B9957AE5-3479-4C88-841D-0EA43B74CAD4}"/>
          </ac:spMkLst>
        </pc:spChg>
        <pc:spChg chg="add mod">
          <ac:chgData name="David Leonardo Vargas Mogollon" userId="30ba4ddb-438d-4915-9bb0-aa706cb4288d" providerId="ADAL" clId="{5C7FF45C-C4FF-46AD-BC19-6DCADC6B26FA}" dt="2020-02-18T17:22:06.518" v="1389" actId="403"/>
          <ac:spMkLst>
            <pc:docMk/>
            <pc:sldMk cId="3762666285" sldId="271"/>
            <ac:spMk id="12" creationId="{B4CA446B-80BC-4544-B03F-F3A167624059}"/>
          </ac:spMkLst>
        </pc:spChg>
        <pc:spChg chg="del mod">
          <ac:chgData name="David Leonardo Vargas Mogollon" userId="30ba4ddb-438d-4915-9bb0-aa706cb4288d" providerId="ADAL" clId="{5C7FF45C-C4FF-46AD-BC19-6DCADC6B26FA}" dt="2020-02-18T17:20:48.438" v="1370" actId="478"/>
          <ac:spMkLst>
            <pc:docMk/>
            <pc:sldMk cId="3762666285" sldId="271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16:18.622" v="605" actId="20577"/>
          <ac:spMkLst>
            <pc:docMk/>
            <pc:sldMk cId="3762666285" sldId="271"/>
            <ac:spMk id="18" creationId="{3E15DD4F-E6EA-4183-877F-5BBC29D031BA}"/>
          </ac:spMkLst>
        </pc:spChg>
        <pc:graphicFrameChg chg="mod">
          <ac:chgData name="David Leonardo Vargas Mogollon" userId="30ba4ddb-438d-4915-9bb0-aa706cb4288d" providerId="ADAL" clId="{5C7FF45C-C4FF-46AD-BC19-6DCADC6B26FA}" dt="2020-02-18T16:19:47.306" v="624"/>
          <ac:graphicFrameMkLst>
            <pc:docMk/>
            <pc:sldMk cId="3762666285" sldId="271"/>
            <ac:graphicFrameMk id="4" creationId="{C5F3BA63-FC91-4B40-BF1F-CDBB3AD35183}"/>
          </ac:graphicFrameMkLst>
        </pc:graphicFrameChg>
        <pc:picChg chg="add mod">
          <ac:chgData name="David Leonardo Vargas Mogollon" userId="30ba4ddb-438d-4915-9bb0-aa706cb4288d" providerId="ADAL" clId="{5C7FF45C-C4FF-46AD-BC19-6DCADC6B26FA}" dt="2020-02-18T16:16:31.803" v="606" actId="1036"/>
          <ac:picMkLst>
            <pc:docMk/>
            <pc:sldMk cId="3762666285" sldId="271"/>
            <ac:picMk id="2" creationId="{DDA8C6E4-B02C-4DB1-BA1C-E141C09A4C45}"/>
          </ac:picMkLst>
        </pc:picChg>
        <pc:picChg chg="add mod">
          <ac:chgData name="David Leonardo Vargas Mogollon" userId="30ba4ddb-438d-4915-9bb0-aa706cb4288d" providerId="ADAL" clId="{5C7FF45C-C4FF-46AD-BC19-6DCADC6B26FA}" dt="2020-02-18T16:15:42.872" v="524" actId="1076"/>
          <ac:picMkLst>
            <pc:docMk/>
            <pc:sldMk cId="3762666285" sldId="271"/>
            <ac:picMk id="3" creationId="{49717ECF-4596-436E-A062-94ED9463DD1A}"/>
          </ac:picMkLst>
        </pc:picChg>
        <pc:picChg chg="del">
          <ac:chgData name="David Leonardo Vargas Mogollon" userId="30ba4ddb-438d-4915-9bb0-aa706cb4288d" providerId="ADAL" clId="{5C7FF45C-C4FF-46AD-BC19-6DCADC6B26FA}" dt="2020-02-18T16:14:47.043" v="517" actId="478"/>
          <ac:picMkLst>
            <pc:docMk/>
            <pc:sldMk cId="3762666285" sldId="271"/>
            <ac:picMk id="8" creationId="{92373B4E-6897-4586-BD96-57D4C2690309}"/>
          </ac:picMkLst>
        </pc:picChg>
        <pc:picChg chg="del">
          <ac:chgData name="David Leonardo Vargas Mogollon" userId="30ba4ddb-438d-4915-9bb0-aa706cb4288d" providerId="ADAL" clId="{5C7FF45C-C4FF-46AD-BC19-6DCADC6B26FA}" dt="2020-02-18T16:15:29.311" v="519" actId="478"/>
          <ac:picMkLst>
            <pc:docMk/>
            <pc:sldMk cId="3762666285" sldId="271"/>
            <ac:picMk id="9" creationId="{44C8FFBF-C10F-4607-8623-E858DD216187}"/>
          </ac:picMkLst>
        </pc:picChg>
      </pc:sldChg>
      <pc:sldChg chg="addSp delSp modSp add ord">
        <pc:chgData name="David Leonardo Vargas Mogollon" userId="30ba4ddb-438d-4915-9bb0-aa706cb4288d" providerId="ADAL" clId="{5C7FF45C-C4FF-46AD-BC19-6DCADC6B26FA}" dt="2020-02-19T14:42:00.576" v="1606" actId="20577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5C7FF45C-C4FF-46AD-BC19-6DCADC6B26FA}" dt="2020-02-18T16:41:09.835" v="727" actId="1076"/>
          <ac:spMkLst>
            <pc:docMk/>
            <pc:sldMk cId="929017271" sldId="272"/>
            <ac:spMk id="2" creationId="{7ADA5F5A-52B7-46C3-A683-3C29C36656D5}"/>
          </ac:spMkLst>
        </pc:spChg>
        <pc:spChg chg="add del mod">
          <ac:chgData name="David Leonardo Vargas Mogollon" userId="30ba4ddb-438d-4915-9bb0-aa706cb4288d" providerId="ADAL" clId="{5C7FF45C-C4FF-46AD-BC19-6DCADC6B26FA}" dt="2020-02-18T16:41:10.495" v="728" actId="478"/>
          <ac:spMkLst>
            <pc:docMk/>
            <pc:sldMk cId="929017271" sldId="272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9T14:42:00.576" v="1606" actId="20577"/>
          <ac:spMkLst>
            <pc:docMk/>
            <pc:sldMk cId="929017271" sldId="272"/>
            <ac:spMk id="5" creationId="{ED45B66F-3EBD-4D20-B8D9-5EDC53100B46}"/>
          </ac:spMkLst>
        </pc:spChg>
        <pc:graphicFrameChg chg="mod">
          <ac:chgData name="David Leonardo Vargas Mogollon" userId="30ba4ddb-438d-4915-9bb0-aa706cb4288d" providerId="ADAL" clId="{5C7FF45C-C4FF-46AD-BC19-6DCADC6B26FA}" dt="2020-02-18T16:20:21.397" v="634" actId="404"/>
          <ac:graphicFrameMkLst>
            <pc:docMk/>
            <pc:sldMk cId="929017271" sldId="272"/>
            <ac:graphicFrameMk id="4" creationId="{C5F3BA63-FC91-4B40-BF1F-CDBB3AD35183}"/>
          </ac:graphicFrameMkLst>
        </pc:graphicFrameChg>
      </pc:sldChg>
      <pc:sldChg chg="add del">
        <pc:chgData name="David Leonardo Vargas Mogollon" userId="30ba4ddb-438d-4915-9bb0-aa706cb4288d" providerId="ADAL" clId="{5C7FF45C-C4FF-46AD-BC19-6DCADC6B26FA}" dt="2020-02-18T16:17:02.993" v="608" actId="2696"/>
        <pc:sldMkLst>
          <pc:docMk/>
          <pc:sldMk cId="1574264640" sldId="272"/>
        </pc:sldMkLst>
      </pc:sldChg>
      <pc:sldChg chg="add del">
        <pc:chgData name="David Leonardo Vargas Mogollon" userId="30ba4ddb-438d-4915-9bb0-aa706cb4288d" providerId="ADAL" clId="{5C7FF45C-C4FF-46AD-BC19-6DCADC6B26FA}" dt="2020-02-18T16:17:15.243" v="610" actId="2696"/>
        <pc:sldMkLst>
          <pc:docMk/>
          <pc:sldMk cId="2445604047" sldId="272"/>
        </pc:sldMkLst>
      </pc:sldChg>
      <pc:sldChg chg="addSp delSp modSp add">
        <pc:chgData name="David Leonardo Vargas Mogollon" userId="30ba4ddb-438d-4915-9bb0-aa706cb4288d" providerId="ADAL" clId="{5C7FF45C-C4FF-46AD-BC19-6DCADC6B26FA}" dt="2020-02-18T17:31:32.547" v="1588" actId="1076"/>
        <pc:sldMkLst>
          <pc:docMk/>
          <pc:sldMk cId="3780764351" sldId="273"/>
        </pc:sldMkLst>
        <pc:spChg chg="mod">
          <ac:chgData name="David Leonardo Vargas Mogollon" userId="30ba4ddb-438d-4915-9bb0-aa706cb4288d" providerId="ADAL" clId="{5C7FF45C-C4FF-46AD-BC19-6DCADC6B26FA}" dt="2020-02-18T17:31:32.547" v="1588" actId="1076"/>
          <ac:spMkLst>
            <pc:docMk/>
            <pc:sldMk cId="3780764351" sldId="273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39:33.277" v="724" actId="478"/>
          <ac:spMkLst>
            <pc:docMk/>
            <pc:sldMk cId="3780764351" sldId="273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5C7FF45C-C4FF-46AD-BC19-6DCADC6B26FA}" dt="2020-02-18T16:34:09.248" v="705" actId="478"/>
          <ac:spMkLst>
            <pc:docMk/>
            <pc:sldMk cId="3780764351" sldId="273"/>
            <ac:spMk id="5" creationId="{55418B1B-F0CF-4CE6-BD94-B1B4C14D95D7}"/>
          </ac:spMkLst>
        </pc:spChg>
        <pc:spChg chg="add mod">
          <ac:chgData name="David Leonardo Vargas Mogollon" userId="30ba4ddb-438d-4915-9bb0-aa706cb4288d" providerId="ADAL" clId="{5C7FF45C-C4FF-46AD-BC19-6DCADC6B26FA}" dt="2020-02-18T17:31:13.247" v="1578"/>
          <ac:spMkLst>
            <pc:docMk/>
            <pc:sldMk cId="3780764351" sldId="273"/>
            <ac:spMk id="8" creationId="{4BB44E22-4AA4-42C9-93B9-620BF26D240F}"/>
          </ac:spMkLst>
        </pc:spChg>
        <pc:spChg chg="add mod">
          <ac:chgData name="David Leonardo Vargas Mogollon" userId="30ba4ddb-438d-4915-9bb0-aa706cb4288d" providerId="ADAL" clId="{5C7FF45C-C4FF-46AD-BC19-6DCADC6B26FA}" dt="2020-02-18T17:31:27.537" v="1587" actId="1076"/>
          <ac:spMkLst>
            <pc:docMk/>
            <pc:sldMk cId="3780764351" sldId="273"/>
            <ac:spMk id="9" creationId="{58871223-1AC1-4EC8-83FC-80F1A49D7DC7}"/>
          </ac:spMkLst>
        </pc:spChg>
        <pc:spChg chg="add mod">
          <ac:chgData name="David Leonardo Vargas Mogollon" userId="30ba4ddb-438d-4915-9bb0-aa706cb4288d" providerId="ADAL" clId="{5C7FF45C-C4FF-46AD-BC19-6DCADC6B26FA}" dt="2020-02-18T17:31:23.777" v="1586" actId="20577"/>
          <ac:spMkLst>
            <pc:docMk/>
            <pc:sldMk cId="3780764351" sldId="273"/>
            <ac:spMk id="10" creationId="{9B27AAA1-CE38-42D9-8726-1E4E1D8126E7}"/>
          </ac:spMkLst>
        </pc:spChg>
        <pc:graphicFrameChg chg="mod">
          <ac:chgData name="David Leonardo Vargas Mogollon" userId="30ba4ddb-438d-4915-9bb0-aa706cb4288d" providerId="ADAL" clId="{5C7FF45C-C4FF-46AD-BC19-6DCADC6B26FA}" dt="2020-02-18T16:35:04.732" v="719" actId="404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del modGraphic">
          <ac:chgData name="David Leonardo Vargas Mogollon" userId="30ba4ddb-438d-4915-9bb0-aa706cb4288d" providerId="ADAL" clId="{5C7FF45C-C4FF-46AD-BC19-6DCADC6B26FA}" dt="2020-02-18T16:35:29.137" v="722" actId="27309"/>
          <ac:graphicFrameMkLst>
            <pc:docMk/>
            <pc:sldMk cId="3780764351" sldId="273"/>
            <ac:graphicFrameMk id="7" creationId="{28501C0E-48E1-43E1-839B-E09203E9BFA5}"/>
          </ac:graphicFrameMkLst>
        </pc:graphicFrameChg>
      </pc:sldChg>
      <pc:sldChg chg="delSp add del">
        <pc:chgData name="David Leonardo Vargas Mogollon" userId="30ba4ddb-438d-4915-9bb0-aa706cb4288d" providerId="ADAL" clId="{5C7FF45C-C4FF-46AD-BC19-6DCADC6B26FA}" dt="2020-02-18T16:41:30.716" v="733" actId="2696"/>
        <pc:sldMkLst>
          <pc:docMk/>
          <pc:sldMk cId="2522793974" sldId="274"/>
        </pc:sldMkLst>
        <pc:spChg chg="del">
          <ac:chgData name="David Leonardo Vargas Mogollon" userId="30ba4ddb-438d-4915-9bb0-aa706cb4288d" providerId="ADAL" clId="{5C7FF45C-C4FF-46AD-BC19-6DCADC6B26FA}" dt="2020-02-18T16:41:24.625" v="731" actId="478"/>
          <ac:spMkLst>
            <pc:docMk/>
            <pc:sldMk cId="2522793974" sldId="274"/>
            <ac:spMk id="2" creationId="{90D6491D-78CC-4833-9D1E-1FF604D95632}"/>
          </ac:spMkLst>
        </pc:spChg>
        <pc:spChg chg="del">
          <ac:chgData name="David Leonardo Vargas Mogollon" userId="30ba4ddb-438d-4915-9bb0-aa706cb4288d" providerId="ADAL" clId="{5C7FF45C-C4FF-46AD-BC19-6DCADC6B26FA}" dt="2020-02-18T16:41:24.625" v="731" actId="478"/>
          <ac:spMkLst>
            <pc:docMk/>
            <pc:sldMk cId="2522793974" sldId="274"/>
            <ac:spMk id="3" creationId="{83BAEB2E-EE7F-4162-9BE6-6CBEF3151F16}"/>
          </ac:spMkLst>
        </pc:spChg>
      </pc:sldChg>
      <pc:sldChg chg="addSp delSp modSp add">
        <pc:chgData name="David Leonardo Vargas Mogollon" userId="30ba4ddb-438d-4915-9bb0-aa706cb4288d" providerId="ADAL" clId="{5C7FF45C-C4FF-46AD-BC19-6DCADC6B26FA}" dt="2020-02-18T16:43:48.685" v="784" actId="1076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5C7FF45C-C4FF-46AD-BC19-6DCADC6B26FA}" dt="2020-02-18T16:41:41.785" v="736" actId="478"/>
          <ac:spMkLst>
            <pc:docMk/>
            <pc:sldMk cId="2133127225" sldId="275"/>
            <ac:spMk id="6" creationId="{5C889B40-42C8-4154-9BB0-7E17E8D04D07}"/>
          </ac:spMkLst>
        </pc:spChg>
        <pc:spChg chg="del">
          <ac:chgData name="David Leonardo Vargas Mogollon" userId="30ba4ddb-438d-4915-9bb0-aa706cb4288d" providerId="ADAL" clId="{5C7FF45C-C4FF-46AD-BC19-6DCADC6B26FA}" dt="2020-02-18T16:41:45.546" v="737" actId="478"/>
          <ac:spMkLst>
            <pc:docMk/>
            <pc:sldMk cId="2133127225" sldId="275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43:13.775" v="778" actId="20577"/>
          <ac:spMkLst>
            <pc:docMk/>
            <pc:sldMk cId="2133127225" sldId="275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6:41:37.050" v="734" actId="478"/>
          <ac:graphicFrameMkLst>
            <pc:docMk/>
            <pc:sldMk cId="2133127225" sldId="275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6:41:37.615" v="735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6:41:58.685" v="738" actId="478"/>
          <ac:picMkLst>
            <pc:docMk/>
            <pc:sldMk cId="2133127225" sldId="275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6:43:15.475" v="779" actId="478"/>
          <ac:picMkLst>
            <pc:docMk/>
            <pc:sldMk cId="2133127225" sldId="275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6:43:06.020" v="767" actId="1076"/>
          <ac:picMkLst>
            <pc:docMk/>
            <pc:sldMk cId="2133127225" sldId="275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5C7FF45C-C4FF-46AD-BC19-6DCADC6B26FA}" dt="2020-02-18T16:43:48.685" v="784" actId="1076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32:14.193" v="1596"/>
        <pc:sldMkLst>
          <pc:docMk/>
          <pc:sldMk cId="3216737081" sldId="276"/>
        </pc:sldMkLst>
        <pc:spChg chg="mod">
          <ac:chgData name="David Leonardo Vargas Mogollon" userId="30ba4ddb-438d-4915-9bb0-aa706cb4288d" providerId="ADAL" clId="{5C7FF45C-C4FF-46AD-BC19-6DCADC6B26FA}" dt="2020-02-18T16:49:11.765" v="802" actId="1076"/>
          <ac:spMkLst>
            <pc:docMk/>
            <pc:sldMk cId="3216737081" sldId="276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49:09.025" v="801" actId="478"/>
          <ac:spMkLst>
            <pc:docMk/>
            <pc:sldMk cId="3216737081" sldId="276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8T17:32:14.193" v="1596"/>
          <ac:spMkLst>
            <pc:docMk/>
            <pc:sldMk cId="3216737081" sldId="276"/>
            <ac:spMk id="5" creationId="{ED64B8F5-0ACB-47F9-9FEB-2C77F33BE1F7}"/>
          </ac:spMkLst>
        </pc:spChg>
        <pc:graphicFrameChg chg="mod">
          <ac:chgData name="David Leonardo Vargas Mogollon" userId="30ba4ddb-438d-4915-9bb0-aa706cb4288d" providerId="ADAL" clId="{5C7FF45C-C4FF-46AD-BC19-6DCADC6B26FA}" dt="2020-02-18T16:45:20.335" v="798" actId="404"/>
          <ac:graphicFrameMkLst>
            <pc:docMk/>
            <pc:sldMk cId="3216737081" sldId="276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51:36.463" v="910" actId="1076"/>
        <pc:sldMkLst>
          <pc:docMk/>
          <pc:sldMk cId="616387783" sldId="277"/>
        </pc:sldMkLst>
        <pc:spChg chg="mod">
          <ac:chgData name="David Leonardo Vargas Mogollon" userId="30ba4ddb-438d-4915-9bb0-aa706cb4288d" providerId="ADAL" clId="{5C7FF45C-C4FF-46AD-BC19-6DCADC6B26FA}" dt="2020-02-18T16:51:31.563" v="908" actId="1076"/>
          <ac:spMkLst>
            <pc:docMk/>
            <pc:sldMk cId="616387783" sldId="27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6:51:36.463" v="910" actId="1076"/>
          <ac:spMkLst>
            <pc:docMk/>
            <pc:sldMk cId="616387783" sldId="277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5C7FF45C-C4FF-46AD-BC19-6DCADC6B26FA}" dt="2020-02-18T16:49:24.764" v="805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del">
          <ac:chgData name="David Leonardo Vargas Mogollon" userId="30ba4ddb-438d-4915-9bb0-aa706cb4288d" providerId="ADAL" clId="{5C7FF45C-C4FF-46AD-BC19-6DCADC6B26FA}" dt="2020-02-18T16:49:24.144" v="804" actId="478"/>
          <ac:graphicFrameMkLst>
            <pc:docMk/>
            <pc:sldMk cId="616387783" sldId="277"/>
            <ac:graphicFrameMk id="10" creationId="{9BB2B20B-AB60-423E-8EDD-AFAAF6F2BECA}"/>
          </ac:graphicFrameMkLst>
        </pc:graphicFrameChg>
        <pc:picChg chg="add mod">
          <ac:chgData name="David Leonardo Vargas Mogollon" userId="30ba4ddb-438d-4915-9bb0-aa706cb4288d" providerId="ADAL" clId="{5C7FF45C-C4FF-46AD-BC19-6DCADC6B26FA}" dt="2020-02-18T16:49:41.094" v="809" actId="14100"/>
          <ac:picMkLst>
            <pc:docMk/>
            <pc:sldMk cId="616387783" sldId="277"/>
            <ac:picMk id="2" creationId="{871F8222-9B12-4155-9D92-B10062B4B940}"/>
          </ac:picMkLst>
        </pc:picChg>
        <pc:picChg chg="add mod">
          <ac:chgData name="David Leonardo Vargas Mogollon" userId="30ba4ddb-438d-4915-9bb0-aa706cb4288d" providerId="ADAL" clId="{5C7FF45C-C4FF-46AD-BC19-6DCADC6B26FA}" dt="2020-02-18T16:51:33.583" v="909" actId="1076"/>
          <ac:picMkLst>
            <pc:docMk/>
            <pc:sldMk cId="616387783" sldId="277"/>
            <ac:picMk id="3" creationId="{5EA95ABB-3C5F-4AE5-830D-A0A25A89D1F1}"/>
          </ac:picMkLst>
        </pc:picChg>
        <pc:picChg chg="del">
          <ac:chgData name="David Leonardo Vargas Mogollon" userId="30ba4ddb-438d-4915-9bb0-aa706cb4288d" providerId="ADAL" clId="{5C7FF45C-C4FF-46AD-BC19-6DCADC6B26FA}" dt="2020-02-18T16:49:33.769" v="806" actId="478"/>
          <ac:picMkLst>
            <pc:docMk/>
            <pc:sldMk cId="616387783" sldId="277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5C7FF45C-C4FF-46AD-BC19-6DCADC6B26FA}" dt="2020-02-18T16:50:56.393" v="897" actId="478"/>
          <ac:picMkLst>
            <pc:docMk/>
            <pc:sldMk cId="616387783" sldId="277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03:17.430" v="1097" actId="1076"/>
        <pc:sldMkLst>
          <pc:docMk/>
          <pc:sldMk cId="712939568" sldId="278"/>
        </pc:sldMkLst>
        <pc:spChg chg="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2" creationId="{7ADA5F5A-52B7-46C3-A683-3C29C36656D5}"/>
          </ac:spMkLst>
        </pc:spChg>
        <pc:spChg chg="add 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5" creationId="{8AAD8391-B8A0-4D59-BF2B-6886948A3A1E}"/>
          </ac:spMkLst>
        </pc:spChg>
        <pc:spChg chg="add del mod">
          <ac:chgData name="David Leonardo Vargas Mogollon" userId="30ba4ddb-438d-4915-9bb0-aa706cb4288d" providerId="ADAL" clId="{5C7FF45C-C4FF-46AD-BC19-6DCADC6B26FA}" dt="2020-02-18T17:03:06.880" v="1096" actId="478"/>
          <ac:spMkLst>
            <pc:docMk/>
            <pc:sldMk cId="712939568" sldId="278"/>
            <ac:spMk id="6" creationId="{DB3F1F60-FD78-429C-8CB5-A5298798CDE2}"/>
          </ac:spMkLst>
        </pc:spChg>
        <pc:graphicFrameChg chg="mod">
          <ac:chgData name="David Leonardo Vargas Mogollon" userId="30ba4ddb-438d-4915-9bb0-aa706cb4288d" providerId="ADAL" clId="{5C7FF45C-C4FF-46AD-BC19-6DCADC6B26FA}" dt="2020-02-18T16:54:11.337" v="926" actId="403"/>
          <ac:graphicFrameMkLst>
            <pc:docMk/>
            <pc:sldMk cId="712939568" sldId="278"/>
            <ac:graphicFrameMk id="4" creationId="{C5F3BA63-FC91-4B40-BF1F-CDBB3AD35183}"/>
          </ac:graphicFrameMkLst>
        </pc:graphicFrameChg>
      </pc:sldChg>
      <pc:sldChg chg="add del">
        <pc:chgData name="David Leonardo Vargas Mogollon" userId="30ba4ddb-438d-4915-9bb0-aa706cb4288d" providerId="ADAL" clId="{5C7FF45C-C4FF-46AD-BC19-6DCADC6B26FA}" dt="2020-02-18T17:09:32.329" v="1211" actId="2696"/>
        <pc:sldMkLst>
          <pc:docMk/>
          <pc:sldMk cId="1738684668" sldId="279"/>
        </pc:sldMkLst>
      </pc:sldChg>
      <pc:sldChg chg="addSp delSp modSp add">
        <pc:chgData name="David Leonardo Vargas Mogollon" userId="30ba4ddb-438d-4915-9bb0-aa706cb4288d" providerId="ADAL" clId="{5C7FF45C-C4FF-46AD-BC19-6DCADC6B26FA}" dt="2020-02-18T17:22:14.644" v="1392" actId="113"/>
        <pc:sldMkLst>
          <pc:docMk/>
          <pc:sldMk cId="3336724037" sldId="280"/>
        </pc:sldMkLst>
        <pc:spChg chg="add mod">
          <ac:chgData name="David Leonardo Vargas Mogollon" userId="30ba4ddb-438d-4915-9bb0-aa706cb4288d" providerId="ADAL" clId="{5C7FF45C-C4FF-46AD-BC19-6DCADC6B26FA}" dt="2020-02-18T17:07:32.809" v="1209" actId="20577"/>
          <ac:spMkLst>
            <pc:docMk/>
            <pc:sldMk cId="3336724037" sldId="280"/>
            <ac:spMk id="8" creationId="{53A54FD2-2D02-4B93-8B2C-2D13AD4D110A}"/>
          </ac:spMkLst>
        </pc:spChg>
        <pc:spChg chg="add del mod">
          <ac:chgData name="David Leonardo Vargas Mogollon" userId="30ba4ddb-438d-4915-9bb0-aa706cb4288d" providerId="ADAL" clId="{5C7FF45C-C4FF-46AD-BC19-6DCADC6B26FA}" dt="2020-02-18T17:06:40.790" v="1123" actId="478"/>
          <ac:spMkLst>
            <pc:docMk/>
            <pc:sldMk cId="3336724037" sldId="280"/>
            <ac:spMk id="11" creationId="{0096F750-7366-447F-B496-C269F4E7D3FF}"/>
          </ac:spMkLst>
        </pc:spChg>
        <pc:spChg chg="add mod">
          <ac:chgData name="David Leonardo Vargas Mogollon" userId="30ba4ddb-438d-4915-9bb0-aa706cb4288d" providerId="ADAL" clId="{5C7FF45C-C4FF-46AD-BC19-6DCADC6B26FA}" dt="2020-02-18T17:22:14.644" v="1392" actId="113"/>
          <ac:spMkLst>
            <pc:docMk/>
            <pc:sldMk cId="3336724037" sldId="280"/>
            <ac:spMk id="13" creationId="{99D8CBFB-A1F8-445B-86BA-F624CC53F5D5}"/>
          </ac:spMkLst>
        </pc:spChg>
        <pc:spChg chg="del">
          <ac:chgData name="David Leonardo Vargas Mogollon" userId="30ba4ddb-438d-4915-9bb0-aa706cb4288d" providerId="ADAL" clId="{5C7FF45C-C4FF-46AD-BC19-6DCADC6B26FA}" dt="2020-02-18T17:20:55.758" v="1372" actId="478"/>
          <ac:spMkLst>
            <pc:docMk/>
            <pc:sldMk cId="3336724037" sldId="280"/>
            <ac:spMk id="16" creationId="{5EA5999A-96AB-41DB-8583-33CB67D8ECD5}"/>
          </ac:spMkLst>
        </pc:spChg>
        <pc:spChg chg="del">
          <ac:chgData name="David Leonardo Vargas Mogollon" userId="30ba4ddb-438d-4915-9bb0-aa706cb4288d" providerId="ADAL" clId="{5C7FF45C-C4FF-46AD-BC19-6DCADC6B26FA}" dt="2020-02-18T17:05:41.406" v="1107" actId="478"/>
          <ac:spMkLst>
            <pc:docMk/>
            <pc:sldMk cId="3336724037" sldId="280"/>
            <ac:spMk id="17" creationId="{0AE3C656-FA89-4493-B479-ED5E79495889}"/>
          </ac:spMkLst>
        </pc:spChg>
        <pc:spChg chg="del">
          <ac:chgData name="David Leonardo Vargas Mogollon" userId="30ba4ddb-438d-4915-9bb0-aa706cb4288d" providerId="ADAL" clId="{5C7FF45C-C4FF-46AD-BC19-6DCADC6B26FA}" dt="2020-02-18T17:05:43.770" v="1108" actId="478"/>
          <ac:spMkLst>
            <pc:docMk/>
            <pc:sldMk cId="3336724037" sldId="28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5C7FF45C-C4FF-46AD-BC19-6DCADC6B26FA}" dt="2020-02-18T17:04:46.880" v="1100" actId="478"/>
          <ac:picMkLst>
            <pc:docMk/>
            <pc:sldMk cId="3336724037" sldId="280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7:05:37.010" v="1104" actId="478"/>
          <ac:picMkLst>
            <pc:docMk/>
            <pc:sldMk cId="3336724037" sldId="280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7:06:17.729" v="1120" actId="1076"/>
          <ac:picMkLst>
            <pc:docMk/>
            <pc:sldMk cId="3336724037" sldId="280"/>
            <ac:picMk id="6" creationId="{F32BADDB-9ED5-49BB-8210-A917339FB8E1}"/>
          </ac:picMkLst>
        </pc:picChg>
        <pc:picChg chg="add mod">
          <ac:chgData name="David Leonardo Vargas Mogollon" userId="30ba4ddb-438d-4915-9bb0-aa706cb4288d" providerId="ADAL" clId="{5C7FF45C-C4FF-46AD-BC19-6DCADC6B26FA}" dt="2020-02-18T17:06:08.806" v="1116" actId="1076"/>
          <ac:picMkLst>
            <pc:docMk/>
            <pc:sldMk cId="3336724037" sldId="280"/>
            <ac:picMk id="7" creationId="{A3C42E61-24C6-4D8C-9DF8-BBF3F1BC48AE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12:23.579" v="1294" actId="14100"/>
        <pc:sldMkLst>
          <pc:docMk/>
          <pc:sldMk cId="458145131" sldId="281"/>
        </pc:sldMkLst>
        <pc:spChg chg="add del mod">
          <ac:chgData name="David Leonardo Vargas Mogollon" userId="30ba4ddb-438d-4915-9bb0-aa706cb4288d" providerId="ADAL" clId="{5C7FF45C-C4FF-46AD-BC19-6DCADC6B26FA}" dt="2020-02-18T17:10:09.169" v="1214" actId="478"/>
          <ac:spMkLst>
            <pc:docMk/>
            <pc:sldMk cId="458145131" sldId="281"/>
            <ac:spMk id="6" creationId="{9C66D44A-0F31-4218-8743-3DCDEFE0FDF3}"/>
          </ac:spMkLst>
        </pc:spChg>
        <pc:spChg chg="mod">
          <ac:chgData name="David Leonardo Vargas Mogollon" userId="30ba4ddb-438d-4915-9bb0-aa706cb4288d" providerId="ADAL" clId="{5C7FF45C-C4FF-46AD-BC19-6DCADC6B26FA}" dt="2020-02-18T17:10:34.349" v="1243" actId="20577"/>
          <ac:spMkLst>
            <pc:docMk/>
            <pc:sldMk cId="458145131" sldId="281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7:11:40.149" v="1288" actId="20577"/>
          <ac:spMkLst>
            <pc:docMk/>
            <pc:sldMk cId="458145131" sldId="281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7:10:02.669" v="1212" actId="478"/>
          <ac:graphicFrameMkLst>
            <pc:docMk/>
            <pc:sldMk cId="458145131" sldId="281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7:10:03.229" v="1213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7:11:13.509" v="1244" actId="478"/>
          <ac:picMkLst>
            <pc:docMk/>
            <pc:sldMk cId="458145131" sldId="281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7:12:08.889" v="1289" actId="478"/>
          <ac:picMkLst>
            <pc:docMk/>
            <pc:sldMk cId="458145131" sldId="281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7:11:26.629" v="1248" actId="14100"/>
          <ac:picMkLst>
            <pc:docMk/>
            <pc:sldMk cId="458145131" sldId="281"/>
            <ac:picMk id="7" creationId="{873899FF-A809-45EF-83F2-9BCDDC487249}"/>
          </ac:picMkLst>
        </pc:picChg>
        <pc:picChg chg="add mod">
          <ac:chgData name="David Leonardo Vargas Mogollon" userId="30ba4ddb-438d-4915-9bb0-aa706cb4288d" providerId="ADAL" clId="{5C7FF45C-C4FF-46AD-BC19-6DCADC6B26FA}" dt="2020-02-18T17:12:23.579" v="1294" actId="14100"/>
          <ac:picMkLst>
            <pc:docMk/>
            <pc:sldMk cId="458145131" sldId="281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18:15.288" v="1344" actId="1076"/>
        <pc:sldMkLst>
          <pc:docMk/>
          <pc:sldMk cId="2666628378" sldId="282"/>
        </pc:sldMkLst>
        <pc:spChg chg="del">
          <ac:chgData name="David Leonardo Vargas Mogollon" userId="30ba4ddb-438d-4915-9bb0-aa706cb4288d" providerId="ADAL" clId="{5C7FF45C-C4FF-46AD-BC19-6DCADC6B26FA}" dt="2020-02-18T17:16:49.255" v="1301" actId="478"/>
          <ac:spMkLst>
            <pc:docMk/>
            <pc:sldMk cId="2666628378" sldId="282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7:18:12.608" v="1342" actId="1076"/>
          <ac:spMkLst>
            <pc:docMk/>
            <pc:sldMk cId="2666628378" sldId="282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5C7FF45C-C4FF-46AD-BC19-6DCADC6B26FA}" dt="2020-02-18T17:18:15.288" v="1344" actId="1076"/>
          <ac:picMkLst>
            <pc:docMk/>
            <pc:sldMk cId="2666628378" sldId="282"/>
            <ac:picMk id="2" creationId="{F2A3A385-586E-42E4-BDA4-9FAE11B29AA3}"/>
          </ac:picMkLst>
        </pc:picChg>
        <pc:picChg chg="del mod">
          <ac:chgData name="David Leonardo Vargas Mogollon" userId="30ba4ddb-438d-4915-9bb0-aa706cb4288d" providerId="ADAL" clId="{5C7FF45C-C4FF-46AD-BC19-6DCADC6B26FA}" dt="2020-02-18T17:16:53.119" v="1303" actId="478"/>
          <ac:picMkLst>
            <pc:docMk/>
            <pc:sldMk cId="2666628378" sldId="282"/>
            <ac:picMk id="7" creationId="{873899FF-A809-45EF-83F2-9BCDDC487249}"/>
          </ac:picMkLst>
        </pc:picChg>
        <pc:picChg chg="del">
          <ac:chgData name="David Leonardo Vargas Mogollon" userId="30ba4ddb-438d-4915-9bb0-aa706cb4288d" providerId="ADAL" clId="{5C7FF45C-C4FF-46AD-BC19-6DCADC6B26FA}" dt="2020-02-18T17:16:34.569" v="1296" actId="478"/>
          <ac:picMkLst>
            <pc:docMk/>
            <pc:sldMk cId="2666628378" sldId="282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8:02.725" v="1518" actId="20577"/>
        <pc:sldMkLst>
          <pc:docMk/>
          <pc:sldMk cId="3156611697" sldId="283"/>
        </pc:sldMkLst>
        <pc:spChg chg="del">
          <ac:chgData name="David Leonardo Vargas Mogollon" userId="30ba4ddb-438d-4915-9bb0-aa706cb4288d" providerId="ADAL" clId="{5C7FF45C-C4FF-46AD-BC19-6DCADC6B26FA}" dt="2020-02-18T17:24:11.890" v="1402" actId="478"/>
          <ac:spMkLst>
            <pc:docMk/>
            <pc:sldMk cId="3156611697" sldId="283"/>
            <ac:spMk id="8" creationId="{53A54FD2-2D02-4B93-8B2C-2D13AD4D110A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1" creationId="{5B9178AF-FB76-4307-8384-0CF3850CD7AF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2" creationId="{46EB3CF3-1A04-42C9-AF85-396B1782D94B}"/>
          </ac:spMkLst>
        </pc:spChg>
        <pc:spChg chg="mod">
          <ac:chgData name="David Leonardo Vargas Mogollon" userId="30ba4ddb-438d-4915-9bb0-aa706cb4288d" providerId="ADAL" clId="{5C7FF45C-C4FF-46AD-BC19-6DCADC6B26FA}" dt="2020-02-18T17:22:53.228" v="1399" actId="403"/>
          <ac:spMkLst>
            <pc:docMk/>
            <pc:sldMk cId="3156611697" sldId="283"/>
            <ac:spMk id="13" creationId="{99D8CBFB-A1F8-445B-86BA-F624CC53F5D5}"/>
          </ac:spMkLst>
        </pc:spChg>
        <pc:spChg chg="add mod">
          <ac:chgData name="David Leonardo Vargas Mogollon" userId="30ba4ddb-438d-4915-9bb0-aa706cb4288d" providerId="ADAL" clId="{5C7FF45C-C4FF-46AD-BC19-6DCADC6B26FA}" dt="2020-02-18T17:28:02.725" v="1518" actId="20577"/>
          <ac:spMkLst>
            <pc:docMk/>
            <pc:sldMk cId="3156611697" sldId="283"/>
            <ac:spMk id="14" creationId="{DA9D578B-A8B3-4CC0-8D60-2A2324EACC52}"/>
          </ac:spMkLst>
        </pc:spChg>
        <pc:picChg chg="add mod modCrop">
          <ac:chgData name="David Leonardo Vargas Mogollon" userId="30ba4ddb-438d-4915-9bb0-aa706cb4288d" providerId="ADAL" clId="{5C7FF45C-C4FF-46AD-BC19-6DCADC6B26FA}" dt="2020-02-18T17:26:33.213" v="1413" actId="1076"/>
          <ac:picMkLst>
            <pc:docMk/>
            <pc:sldMk cId="3156611697" sldId="283"/>
            <ac:picMk id="2" creationId="{641507FC-FCB1-4069-9C38-11F4BE0E82E8}"/>
          </ac:picMkLst>
        </pc:picChg>
        <pc:picChg chg="add mod">
          <ac:chgData name="David Leonardo Vargas Mogollon" userId="30ba4ddb-438d-4915-9bb0-aa706cb4288d" providerId="ADAL" clId="{5C7FF45C-C4FF-46AD-BC19-6DCADC6B26FA}" dt="2020-02-18T17:26:30.133" v="1412" actId="1076"/>
          <ac:picMkLst>
            <pc:docMk/>
            <pc:sldMk cId="3156611697" sldId="283"/>
            <ac:picMk id="3" creationId="{B7BC066B-3D7C-4FF0-BC91-BCEF03EEDEE6}"/>
          </ac:picMkLst>
        </pc:picChg>
        <pc:picChg chg="del">
          <ac:chgData name="David Leonardo Vargas Mogollon" userId="30ba4ddb-438d-4915-9bb0-aa706cb4288d" providerId="ADAL" clId="{5C7FF45C-C4FF-46AD-BC19-6DCADC6B26FA}" dt="2020-02-18T17:24:07.419" v="1400" actId="478"/>
          <ac:picMkLst>
            <pc:docMk/>
            <pc:sldMk cId="3156611697" sldId="283"/>
            <ac:picMk id="6" creationId="{F32BADDB-9ED5-49BB-8210-A917339FB8E1}"/>
          </ac:picMkLst>
        </pc:picChg>
        <pc:picChg chg="del">
          <ac:chgData name="David Leonardo Vargas Mogollon" userId="30ba4ddb-438d-4915-9bb0-aa706cb4288d" providerId="ADAL" clId="{5C7FF45C-C4FF-46AD-BC19-6DCADC6B26FA}" dt="2020-02-18T17:24:08.830" v="1401" actId="478"/>
          <ac:picMkLst>
            <pc:docMk/>
            <pc:sldMk cId="3156611697" sldId="283"/>
            <ac:picMk id="7" creationId="{A3C42E61-24C6-4D8C-9DF8-BBF3F1BC48AE}"/>
          </ac:picMkLst>
        </pc:picChg>
        <pc:picChg chg="add mod">
          <ac:chgData name="David Leonardo Vargas Mogollon" userId="30ba4ddb-438d-4915-9bb0-aa706cb4288d" providerId="ADAL" clId="{5C7FF45C-C4FF-46AD-BC19-6DCADC6B26FA}" dt="2020-02-18T17:27:29.694" v="1433" actId="1076"/>
          <ac:picMkLst>
            <pc:docMk/>
            <pc:sldMk cId="3156611697" sldId="283"/>
            <ac:picMk id="9" creationId="{E0A39E41-B01F-46F5-B9F3-51A8C2EF3D56}"/>
          </ac:picMkLst>
        </pc:picChg>
      </pc:sldChg>
      <pc:sldChg chg="delSp add del">
        <pc:chgData name="David Leonardo Vargas Mogollon" userId="30ba4ddb-438d-4915-9bb0-aa706cb4288d" providerId="ADAL" clId="{5C7FF45C-C4FF-46AD-BC19-6DCADC6B26FA}" dt="2020-02-19T14:42:23.206" v="1609" actId="2696"/>
        <pc:sldMkLst>
          <pc:docMk/>
          <pc:sldMk cId="3525881075" sldId="284"/>
        </pc:sldMkLst>
        <pc:spChg chg="del">
          <ac:chgData name="David Leonardo Vargas Mogollon" userId="30ba4ddb-438d-4915-9bb0-aa706cb4288d" providerId="ADAL" clId="{5C7FF45C-C4FF-46AD-BC19-6DCADC6B26FA}" dt="2020-02-19T14:42:20.960" v="1608" actId="478"/>
          <ac:spMkLst>
            <pc:docMk/>
            <pc:sldMk cId="3525881075" sldId="284"/>
            <ac:spMk id="2" creationId="{4E67AED7-C68C-406C-B69F-DD11EBF373B0}"/>
          </ac:spMkLst>
        </pc:spChg>
        <pc:spChg chg="del">
          <ac:chgData name="David Leonardo Vargas Mogollon" userId="30ba4ddb-438d-4915-9bb0-aa706cb4288d" providerId="ADAL" clId="{5C7FF45C-C4FF-46AD-BC19-6DCADC6B26FA}" dt="2020-02-19T14:42:20.960" v="1608" actId="478"/>
          <ac:spMkLst>
            <pc:docMk/>
            <pc:sldMk cId="3525881075" sldId="284"/>
            <ac:spMk id="3" creationId="{F883BC8E-6E5C-4B96-B83D-C1BC7931B2B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6600" dirty="0" err="1"/>
            <a:t>pcn</a:t>
          </a:r>
          <a:endParaRPr lang="en-US" sz="44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 custScaleX="67892" custScaleY="67892"/>
      <dgm:spPr/>
    </dgm:pt>
  </dgm:ptLst>
  <dgm:cxnLst>
    <dgm:cxn modelId="{3569F622-BADA-4838-B95E-1EDE898AEBAE}" srcId="{83832D28-24EC-47DC-9810-30DC735AB0D8}" destId="{B7394191-4989-4FC3-8849-A7611719ACD9}" srcOrd="3" destOrd="0" parTransId="{C58C9D39-E77D-4A4E-BA3F-2C791376DB04}" sibTransId="{109414B0-C6AF-49C1-B6C8-B4955864E6D2}"/>
    <dgm:cxn modelId="{F2FAE325-5C6A-4E34-A5D6-B4EA1E7F6D7D}" srcId="{83832D28-24EC-47DC-9810-30DC735AB0D8}" destId="{A178BA29-2513-4741-AF80-F286F21131CA}" srcOrd="0" destOrd="0" parTransId="{D0EA6124-AE8A-48EC-8EF0-914C470F4A6C}" sibTransId="{A801DCAE-CD90-48D8-B08A-F4CB90AFD051}"/>
    <dgm:cxn modelId="{FAE5272A-8265-42FE-94E6-3470D62808DA}" srcId="{83832D28-24EC-47DC-9810-30DC735AB0D8}" destId="{9C5201AC-8616-4CF7-9C44-4784763FE33C}" srcOrd="1" destOrd="0" parTransId="{7CBFF14B-523B-46CB-8AF0-D05EDD2A5451}" sibTransId="{2ED34032-925F-4FB3-B071-B9EB0AA1F6FD}"/>
    <dgm:cxn modelId="{B676583F-1C21-4FE4-932A-6EE0205F0A7E}" srcId="{62B44C9B-307A-4DE5-958E-5100D661513D}" destId="{83832D28-24EC-47DC-9810-30DC735AB0D8}" srcOrd="1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83832D28-24EC-47DC-9810-30DC735AB0D8}" destId="{0D6E035E-2E88-46BF-A3C4-1E0BCAB835C2}" srcOrd="2" destOrd="0" parTransId="{428AFD99-16A6-43C6-9F73-C3E66F1FD252}" sibTransId="{F8D7F092-C128-43CD-AB21-E18C70310E6C}"/>
    <dgm:cxn modelId="{694586DA-3FB3-4D03-8CF6-741A212AD3FA}" type="presParOf" srcId="{E647C6C2-6F3E-4705-953E-4F7568A53E98}" destId="{EE5E6DD4-17F2-4FDA-B926-D3853E4AFE35}" srcOrd="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868" custScaleY="69258">
        <dgm:presLayoutVars>
          <dgm:bulletEnabled val="1"/>
        </dgm:presLayoutVars>
      </dgm:prSet>
      <dgm:spPr>
        <a:xfrm>
          <a:off x="2425533" y="2896491"/>
          <a:ext cx="1197868" cy="1197868"/>
        </a:xfrm>
        <a:prstGeom prst="ellipse">
          <a:avLst/>
        </a:prstGeom>
      </dgm:spPr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69258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99701" custScaleY="99701">
        <dgm:presLayoutVars>
          <dgm:bulletEnabled val="1"/>
        </dgm:presLayoutVars>
      </dgm:prSet>
      <dgm:spPr>
        <a:xfrm>
          <a:off x="201513" y="1330935"/>
          <a:ext cx="830064" cy="830064"/>
        </a:xfrm>
        <a:prstGeom prst="ellipse">
          <a:avLst/>
        </a:prstGeom>
      </dgm:spPr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2D110621-1A13-474A-A87A-CF8813B6AF8B}" type="presOf" srcId="{228133EC-F2E9-4850-8358-12C54431768E}" destId="{E7B031DD-9343-4C84-A826-2F3ED27B5BAD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EF504BA4-B628-4C79-B003-3A713354B324}" type="presOf" srcId="{428AFD99-16A6-43C6-9F73-C3E66F1FD252}" destId="{85606908-A917-413A-A5A2-73B98DEAFE94}" srcOrd="1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02FB95B9-91F0-4641-9E80-0448CCC176A3}" type="presOf" srcId="{7CBFF14B-523B-46CB-8AF0-D05EDD2A5451}" destId="{785A9E1F-C075-43DD-B3E8-F5B713325EBC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9643C9D7-D8CE-41B3-A24A-AFA07106146E}" type="presOf" srcId="{C58C9D39-E77D-4A4E-BA3F-2C791376DB04}" destId="{DC8433B6-D505-4984-84E5-90498E2DBBCF}" srcOrd="1" destOrd="0" presId="urn:microsoft.com/office/officeart/2005/8/layout/radial1"/>
    <dgm:cxn modelId="{0C47EFDB-7FE3-4338-AED5-008C86E248FC}" type="presOf" srcId="{D0EA6124-AE8A-48EC-8EF0-914C470F4A6C}" destId="{44497600-DC47-4A6D-9952-A950915921B0}" srcOrd="1" destOrd="0" presId="urn:microsoft.com/office/officeart/2005/8/layout/radial1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68427B87-0F20-46CC-9A50-92B8F7F89B41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5BE01A66-56B4-4CA8-96B6-34DE7EEFE64A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FD40CB32-083C-4A9B-AE04-9873238EAB04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BE380E2C-D7BD-4D0C-AA99-0D9722C42DCC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A45F1436-33A4-4446-9B62-8966BDD9C422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868" custScaleY="69258">
        <dgm:presLayoutVars>
          <dgm:bulletEnabled val="1"/>
        </dgm:presLayoutVars>
      </dgm:prSet>
      <dgm:spPr>
        <a:xfrm>
          <a:off x="2425533" y="2896491"/>
          <a:ext cx="1197868" cy="1197868"/>
        </a:xfrm>
        <a:prstGeom prst="ellipse">
          <a:avLst/>
        </a:prstGeom>
      </dgm:spPr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69258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99701" custScaleY="99701">
        <dgm:presLayoutVars>
          <dgm:bulletEnabled val="1"/>
        </dgm:presLayoutVars>
      </dgm:prSet>
      <dgm:spPr>
        <a:xfrm>
          <a:off x="201513" y="1330935"/>
          <a:ext cx="830064" cy="830064"/>
        </a:xfrm>
        <a:prstGeom prst="ellipse">
          <a:avLst/>
        </a:prstGeom>
      </dgm:spPr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2D110621-1A13-474A-A87A-CF8813B6AF8B}" type="presOf" srcId="{228133EC-F2E9-4850-8358-12C54431768E}" destId="{E7B031DD-9343-4C84-A826-2F3ED27B5BAD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EF504BA4-B628-4C79-B003-3A713354B324}" type="presOf" srcId="{428AFD99-16A6-43C6-9F73-C3E66F1FD252}" destId="{85606908-A917-413A-A5A2-73B98DEAFE94}" srcOrd="1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02FB95B9-91F0-4641-9E80-0448CCC176A3}" type="presOf" srcId="{7CBFF14B-523B-46CB-8AF0-D05EDD2A5451}" destId="{785A9E1F-C075-43DD-B3E8-F5B713325EBC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9643C9D7-D8CE-41B3-A24A-AFA07106146E}" type="presOf" srcId="{C58C9D39-E77D-4A4E-BA3F-2C791376DB04}" destId="{DC8433B6-D505-4984-84E5-90498E2DBBCF}" srcOrd="1" destOrd="0" presId="urn:microsoft.com/office/officeart/2005/8/layout/radial1"/>
    <dgm:cxn modelId="{0C47EFDB-7FE3-4338-AED5-008C86E248FC}" type="presOf" srcId="{D0EA6124-AE8A-48EC-8EF0-914C470F4A6C}" destId="{44497600-DC47-4A6D-9952-A950915921B0}" srcOrd="1" destOrd="0" presId="urn:microsoft.com/office/officeart/2005/8/layout/radial1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68427B87-0F20-46CC-9A50-92B8F7F89B41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5BE01A66-56B4-4CA8-96B6-34DE7EEFE64A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FD40CB32-083C-4A9B-AE04-9873238EAB04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BE380E2C-D7BD-4D0C-AA99-0D9722C42DCC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A45F1436-33A4-4446-9B62-8966BDD9C422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868" custScaleY="69258">
        <dgm:presLayoutVars>
          <dgm:bulletEnabled val="1"/>
        </dgm:presLayoutVars>
      </dgm:prSet>
      <dgm:spPr>
        <a:xfrm>
          <a:off x="2425533" y="2896491"/>
          <a:ext cx="1197868" cy="1197868"/>
        </a:xfrm>
        <a:prstGeom prst="ellipse">
          <a:avLst/>
        </a:prstGeom>
      </dgm:spPr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69258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99701" custScaleY="99701">
        <dgm:presLayoutVars>
          <dgm:bulletEnabled val="1"/>
        </dgm:presLayoutVars>
      </dgm:prSet>
      <dgm:spPr>
        <a:xfrm>
          <a:off x="201513" y="1330935"/>
          <a:ext cx="830064" cy="830064"/>
        </a:xfrm>
        <a:prstGeom prst="ellipse">
          <a:avLst/>
        </a:prstGeom>
      </dgm:spPr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2D110621-1A13-474A-A87A-CF8813B6AF8B}" type="presOf" srcId="{228133EC-F2E9-4850-8358-12C54431768E}" destId="{E7B031DD-9343-4C84-A826-2F3ED27B5BAD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EF504BA4-B628-4C79-B003-3A713354B324}" type="presOf" srcId="{428AFD99-16A6-43C6-9F73-C3E66F1FD252}" destId="{85606908-A917-413A-A5A2-73B98DEAFE94}" srcOrd="1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02FB95B9-91F0-4641-9E80-0448CCC176A3}" type="presOf" srcId="{7CBFF14B-523B-46CB-8AF0-D05EDD2A5451}" destId="{785A9E1F-C075-43DD-B3E8-F5B713325EBC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9643C9D7-D8CE-41B3-A24A-AFA07106146E}" type="presOf" srcId="{C58C9D39-E77D-4A4E-BA3F-2C791376DB04}" destId="{DC8433B6-D505-4984-84E5-90498E2DBBCF}" srcOrd="1" destOrd="0" presId="urn:microsoft.com/office/officeart/2005/8/layout/radial1"/>
    <dgm:cxn modelId="{0C47EFDB-7FE3-4338-AED5-008C86E248FC}" type="presOf" srcId="{D0EA6124-AE8A-48EC-8EF0-914C470F4A6C}" destId="{44497600-DC47-4A6D-9952-A950915921B0}" srcOrd="1" destOrd="0" presId="urn:microsoft.com/office/officeart/2005/8/layout/radial1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68427B87-0F20-46CC-9A50-92B8F7F89B41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5BE01A66-56B4-4CA8-96B6-34DE7EEFE64A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FD40CB32-083C-4A9B-AE04-9873238EAB04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BE380E2C-D7BD-4D0C-AA99-0D9722C42DCC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A45F1436-33A4-4446-9B62-8966BDD9C422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4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99701" custScaleY="99701">
        <dgm:presLayoutVars>
          <dgm:bulletEnabled val="1"/>
        </dgm:presLayoutVars>
      </dgm:prSet>
      <dgm:spPr>
        <a:xfrm>
          <a:off x="2564110" y="3080392"/>
          <a:ext cx="920715" cy="830064"/>
        </a:xfrm>
        <a:prstGeom prst="ellipse">
          <a:avLst/>
        </a:prstGeom>
      </dgm:spPr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69258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2D110621-1A13-474A-A87A-CF8813B6AF8B}" type="presOf" srcId="{228133EC-F2E9-4850-8358-12C54431768E}" destId="{E7B031DD-9343-4C84-A826-2F3ED27B5BAD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EF504BA4-B628-4C79-B003-3A713354B324}" type="presOf" srcId="{428AFD99-16A6-43C6-9F73-C3E66F1FD252}" destId="{85606908-A917-413A-A5A2-73B98DEAFE94}" srcOrd="1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02FB95B9-91F0-4641-9E80-0448CCC176A3}" type="presOf" srcId="{7CBFF14B-523B-46CB-8AF0-D05EDD2A5451}" destId="{785A9E1F-C075-43DD-B3E8-F5B713325EBC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9643C9D7-D8CE-41B3-A24A-AFA07106146E}" type="presOf" srcId="{C58C9D39-E77D-4A4E-BA3F-2C791376DB04}" destId="{DC8433B6-D505-4984-84E5-90498E2DBBCF}" srcOrd="1" destOrd="0" presId="urn:microsoft.com/office/officeart/2005/8/layout/radial1"/>
    <dgm:cxn modelId="{0C47EFDB-7FE3-4338-AED5-008C86E248FC}" type="presOf" srcId="{D0EA6124-AE8A-48EC-8EF0-914C470F4A6C}" destId="{44497600-DC47-4A6D-9952-A950915921B0}" srcOrd="1" destOrd="0" presId="urn:microsoft.com/office/officeart/2005/8/layout/radial1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68427B87-0F20-46CC-9A50-92B8F7F89B41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5BE01A66-56B4-4CA8-96B6-34DE7EEFE64A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FD40CB32-083C-4A9B-AE04-9873238EAB04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BE380E2C-D7BD-4D0C-AA99-0D9722C42DCC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A45F1436-33A4-4446-9B62-8966BDD9C422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4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99701" custScaleY="99701">
        <dgm:presLayoutVars>
          <dgm:bulletEnabled val="1"/>
        </dgm:presLayoutVars>
      </dgm:prSet>
      <dgm:spPr>
        <a:xfrm>
          <a:off x="2564110" y="3080392"/>
          <a:ext cx="920715" cy="830064"/>
        </a:xfrm>
        <a:prstGeom prst="ellipse">
          <a:avLst/>
        </a:prstGeom>
      </dgm:spPr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69258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2D110621-1A13-474A-A87A-CF8813B6AF8B}" type="presOf" srcId="{228133EC-F2E9-4850-8358-12C54431768E}" destId="{E7B031DD-9343-4C84-A826-2F3ED27B5BAD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EF504BA4-B628-4C79-B003-3A713354B324}" type="presOf" srcId="{428AFD99-16A6-43C6-9F73-C3E66F1FD252}" destId="{85606908-A917-413A-A5A2-73B98DEAFE94}" srcOrd="1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02FB95B9-91F0-4641-9E80-0448CCC176A3}" type="presOf" srcId="{7CBFF14B-523B-46CB-8AF0-D05EDD2A5451}" destId="{785A9E1F-C075-43DD-B3E8-F5B713325EBC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9643C9D7-D8CE-41B3-A24A-AFA07106146E}" type="presOf" srcId="{C58C9D39-E77D-4A4E-BA3F-2C791376DB04}" destId="{DC8433B6-D505-4984-84E5-90498E2DBBCF}" srcOrd="1" destOrd="0" presId="urn:microsoft.com/office/officeart/2005/8/layout/radial1"/>
    <dgm:cxn modelId="{0C47EFDB-7FE3-4338-AED5-008C86E248FC}" type="presOf" srcId="{D0EA6124-AE8A-48EC-8EF0-914C470F4A6C}" destId="{44497600-DC47-4A6D-9952-A950915921B0}" srcOrd="1" destOrd="0" presId="urn:microsoft.com/office/officeart/2005/8/layout/radial1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68427B87-0F20-46CC-9A50-92B8F7F89B41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5BE01A66-56B4-4CA8-96B6-34DE7EEFE64A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FD40CB32-083C-4A9B-AE04-9873238EAB04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BE380E2C-D7BD-4D0C-AA99-0D9722C42DCC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A45F1436-33A4-4446-9B62-8966BDD9C422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99701" custScaleY="99701">
        <dgm:presLayoutVars>
          <dgm:bulletEnabled val="1"/>
        </dgm:presLayoutVars>
      </dgm:prSet>
      <dgm:spPr>
        <a:xfrm>
          <a:off x="1689690" y="341150"/>
          <a:ext cx="830064" cy="830064"/>
        </a:xfrm>
        <a:prstGeom prst="ellipse">
          <a:avLst/>
        </a:prstGeom>
      </dgm:spPr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76107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86252410-0A54-4CC2-9F6E-DD1BF78406E1}" type="presOf" srcId="{428AFD99-16A6-43C6-9F73-C3E66F1FD252}" destId="{85606908-A917-413A-A5A2-73B98DEAFE94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86692F3F-B433-4594-853C-8E87B8754BD3}" type="presOf" srcId="{228133EC-F2E9-4850-8358-12C54431768E}" destId="{E7B031DD-9343-4C84-A826-2F3ED27B5BAD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42013748-619F-4EA8-9CE5-5C57FAA3E86F}" type="presOf" srcId="{7CBFF14B-523B-46CB-8AF0-D05EDD2A5451}" destId="{785A9E1F-C075-43DD-B3E8-F5B713325EBC}" srcOrd="1" destOrd="0" presId="urn:microsoft.com/office/officeart/2005/8/layout/radial1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074D28E7-1D49-4C22-ACC0-DCF055BA7B0C}" type="presOf" srcId="{C58C9D39-E77D-4A4E-BA3F-2C791376DB04}" destId="{DC8433B6-D505-4984-84E5-90498E2DBBCF}" srcOrd="1" destOrd="0" presId="urn:microsoft.com/office/officeart/2005/8/layout/radial1"/>
    <dgm:cxn modelId="{1F70F8EA-6E06-48D2-89C0-5ABFFC9E8D86}" type="presOf" srcId="{D0EA6124-AE8A-48EC-8EF0-914C470F4A6C}" destId="{44497600-DC47-4A6D-9952-A950915921B0}" srcOrd="1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7993F295-5C3F-4848-B807-A55F63C34B4F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964AB280-69A9-4613-A141-E6FC4E8F31E1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0B5F6392-A0D1-4134-A679-FB4EE2620AFA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7EDEF273-8C35-4CC0-B6AD-4D44B957C910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3D36911E-5BA4-4666-BF58-9C18EA13BD99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99701" custScaleY="99701">
        <dgm:presLayoutVars>
          <dgm:bulletEnabled val="1"/>
        </dgm:presLayoutVars>
      </dgm:prSet>
      <dgm:spPr>
        <a:xfrm>
          <a:off x="1689690" y="341150"/>
          <a:ext cx="830064" cy="830064"/>
        </a:xfrm>
        <a:prstGeom prst="ellipse">
          <a:avLst/>
        </a:prstGeom>
      </dgm:spPr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76107" custScaleY="69258">
        <dgm:presLayoutVars>
          <dgm:bulletEnabled val="1"/>
        </dgm:presLayoutVars>
      </dgm:prSet>
      <dgm:spPr>
        <a:xfrm>
          <a:off x="586045" y="2896491"/>
          <a:ext cx="1197868" cy="1197868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86252410-0A54-4CC2-9F6E-DD1BF78406E1}" type="presOf" srcId="{428AFD99-16A6-43C6-9F73-C3E66F1FD252}" destId="{85606908-A917-413A-A5A2-73B98DEAFE94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86692F3F-B433-4594-853C-8E87B8754BD3}" type="presOf" srcId="{228133EC-F2E9-4850-8358-12C54431768E}" destId="{E7B031DD-9343-4C84-A826-2F3ED27B5BAD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42013748-619F-4EA8-9CE5-5C57FAA3E86F}" type="presOf" srcId="{7CBFF14B-523B-46CB-8AF0-D05EDD2A5451}" destId="{785A9E1F-C075-43DD-B3E8-F5B713325EBC}" srcOrd="1" destOrd="0" presId="urn:microsoft.com/office/officeart/2005/8/layout/radial1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074D28E7-1D49-4C22-ACC0-DCF055BA7B0C}" type="presOf" srcId="{C58C9D39-E77D-4A4E-BA3F-2C791376DB04}" destId="{DC8433B6-D505-4984-84E5-90498E2DBBCF}" srcOrd="1" destOrd="0" presId="urn:microsoft.com/office/officeart/2005/8/layout/radial1"/>
    <dgm:cxn modelId="{1F70F8EA-6E06-48D2-89C0-5ABFFC9E8D86}" type="presOf" srcId="{D0EA6124-AE8A-48EC-8EF0-914C470F4A6C}" destId="{44497600-DC47-4A6D-9952-A950915921B0}" srcOrd="1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7993F295-5C3F-4848-B807-A55F63C34B4F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964AB280-69A9-4613-A141-E6FC4E8F31E1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0B5F6392-A0D1-4134-A679-FB4EE2620AFA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7EDEF273-8C35-4CC0-B6AD-4D44B957C910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3D36911E-5BA4-4666-BF58-9C18EA13BD99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2000" dirty="0" err="1"/>
            <a:t>groupdata</a:t>
          </a:r>
          <a:endParaRPr lang="en-US" sz="20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20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110922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115906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6985" tIns="6985" rIns="6985" bIns="6985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17780" tIns="17780" rIns="17780" bIns="17780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 custScaleX="69258" custScaleY="69258">
        <dgm:presLayoutVars>
          <dgm:bulletEnabled val="1"/>
        </dgm:presLayoutVars>
      </dgm:prSet>
      <dgm:spPr>
        <a:xfrm>
          <a:off x="2899832" y="1237188"/>
          <a:ext cx="1201460" cy="1201460"/>
        </a:xfrm>
        <a:prstGeom prst="ellipse">
          <a:avLst/>
        </a:prstGeom>
      </dgm:spPr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99701" custScaleY="99701">
        <dgm:presLayoutVars>
          <dgm:bulletEnabled val="1"/>
        </dgm:presLayoutVars>
      </dgm:prSet>
      <dgm:spPr>
        <a:xfrm>
          <a:off x="703932" y="3172343"/>
          <a:ext cx="962093" cy="830064"/>
        </a:xfrm>
        <a:prstGeom prst="ellipse">
          <a:avLst/>
        </a:prstGeom>
      </dgm:spPr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A499A103-F332-49C4-A4BF-A4C51522E3F8}" type="presOf" srcId="{228133EC-F2E9-4850-8358-12C54431768E}" destId="{2ECD1D63-F840-49F0-A690-A46FCE5AAB7E}" srcOrd="0" destOrd="0" presId="urn:microsoft.com/office/officeart/2005/8/layout/radial1"/>
    <dgm:cxn modelId="{A0B9E403-F779-44BB-9CCF-52FD1FA3CE13}" type="presOf" srcId="{B7394191-4989-4FC3-8849-A7611719ACD9}" destId="{D9CBDB70-F8AB-436D-BC96-4800483EE7BA}" srcOrd="0" destOrd="0" presId="urn:microsoft.com/office/officeart/2005/8/layout/radial1"/>
    <dgm:cxn modelId="{A88E8804-0F04-4322-B34C-7699FB5FFDE5}" type="presOf" srcId="{C58C9D39-E77D-4A4E-BA3F-2C791376DB04}" destId="{DC8433B6-D505-4984-84E5-90498E2DBBCF}" srcOrd="1" destOrd="0" presId="urn:microsoft.com/office/officeart/2005/8/layout/radial1"/>
    <dgm:cxn modelId="{B1DA7D1C-8944-4381-A95A-3BF8F1DEDBEE}" type="presOf" srcId="{7CBFF14B-523B-46CB-8AF0-D05EDD2A5451}" destId="{785A9E1F-C075-43DD-B3E8-F5B713325EBC}" srcOrd="1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8D40EC6B-E7C9-482A-A899-DD933890C394}" type="presOf" srcId="{83832D28-24EC-47DC-9810-30DC735AB0D8}" destId="{2E3E832E-B526-4BE5-BC4F-D254FCCE5EFC}" srcOrd="0" destOrd="0" presId="urn:microsoft.com/office/officeart/2005/8/layout/radial1"/>
    <dgm:cxn modelId="{290F1A78-79BB-44DF-95C5-A2C72FD3AEA0}" type="presOf" srcId="{A178BA29-2513-4741-AF80-F286F21131CA}" destId="{BB74076C-2C67-4F56-97D5-FEE9B2BD9727}" srcOrd="0" destOrd="0" presId="urn:microsoft.com/office/officeart/2005/8/layout/radial1"/>
    <dgm:cxn modelId="{BEF6A381-4937-40D6-ADA9-ED128579B13A}" type="presOf" srcId="{7CBFF14B-523B-46CB-8AF0-D05EDD2A5451}" destId="{481C4838-9E97-47C7-8EA4-A4364961404F}" srcOrd="0" destOrd="0" presId="urn:microsoft.com/office/officeart/2005/8/layout/radial1"/>
    <dgm:cxn modelId="{D3BE6488-CCD9-431C-9853-B8AB472F21F1}" type="presOf" srcId="{D0EA6124-AE8A-48EC-8EF0-914C470F4A6C}" destId="{44497600-DC47-4A6D-9952-A950915921B0}" srcOrd="1" destOrd="0" presId="urn:microsoft.com/office/officeart/2005/8/layout/radial1"/>
    <dgm:cxn modelId="{1561D5A2-0383-438F-85B3-DD3B262D4ECA}" type="presOf" srcId="{A87292C8-7814-4495-9A75-97E9AB46B41F}" destId="{EE5E6DD4-17F2-4FDA-B926-D3853E4AFE35}" srcOrd="0" destOrd="0" presId="urn:microsoft.com/office/officeart/2005/8/layout/radial1"/>
    <dgm:cxn modelId="{ABBFFDA6-E9B3-42AC-8C4F-ACC1214965BE}" type="presOf" srcId="{9C5201AC-8616-4CF7-9C44-4784763FE33C}" destId="{1637D1CC-172B-437E-97A1-2C1C92D4532A}" srcOrd="0" destOrd="0" presId="urn:microsoft.com/office/officeart/2005/8/layout/radial1"/>
    <dgm:cxn modelId="{0041C4B2-2522-43EE-BEE5-D998726C9EE9}" type="presOf" srcId="{C58C9D39-E77D-4A4E-BA3F-2C791376DB04}" destId="{BCF1282D-6AA3-4B4F-AE97-0B0C6EE6AA5F}" srcOrd="0" destOrd="0" presId="urn:microsoft.com/office/officeart/2005/8/layout/radial1"/>
    <dgm:cxn modelId="{297B2FB3-83C1-48C5-B110-00ADA737CD94}" type="presOf" srcId="{428AFD99-16A6-43C6-9F73-C3E66F1FD252}" destId="{85606908-A917-413A-A5A2-73B98DEAFE94}" srcOrd="1" destOrd="0" presId="urn:microsoft.com/office/officeart/2005/8/layout/radial1"/>
    <dgm:cxn modelId="{C60200BD-9CB7-448A-A182-E08C4DC06765}" type="presOf" srcId="{D0EA6124-AE8A-48EC-8EF0-914C470F4A6C}" destId="{961F7FF5-99B1-447B-A2D9-0851CEB84F5B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56AF7DCB-64C8-4769-A50E-D92950EB1B31}" type="presOf" srcId="{428AFD99-16A6-43C6-9F73-C3E66F1FD252}" destId="{1483DC73-A390-478A-8FBC-B9C1CB37AD0E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335E58E2-36FB-4D82-B371-6324AD510143}" type="presOf" srcId="{0D6E035E-2E88-46BF-A3C4-1E0BCAB835C2}" destId="{1A198FBF-3DD3-4E93-A72A-9499EF52A10F}" srcOrd="0" destOrd="0" presId="urn:microsoft.com/office/officeart/2005/8/layout/radial1"/>
    <dgm:cxn modelId="{EF7581E7-C30C-4E46-9EC7-5BFDAF12EAA6}" type="presOf" srcId="{228133EC-F2E9-4850-8358-12C54431768E}" destId="{E7B031DD-9343-4C84-A826-2F3ED27B5BAD}" srcOrd="1" destOrd="0" presId="urn:microsoft.com/office/officeart/2005/8/layout/radial1"/>
    <dgm:cxn modelId="{9EE9CF87-F7CD-448F-95C0-EA05C89AB731}" type="presParOf" srcId="{E647C6C2-6F3E-4705-953E-4F7568A53E98}" destId="{EE5E6DD4-17F2-4FDA-B926-D3853E4AFE35}" srcOrd="0" destOrd="0" presId="urn:microsoft.com/office/officeart/2005/8/layout/radial1"/>
    <dgm:cxn modelId="{7F789981-CA03-4D19-B2CF-5693E1B639C4}" type="presParOf" srcId="{E647C6C2-6F3E-4705-953E-4F7568A53E98}" destId="{2ECD1D63-F840-49F0-A690-A46FCE5AAB7E}" srcOrd="1" destOrd="0" presId="urn:microsoft.com/office/officeart/2005/8/layout/radial1"/>
    <dgm:cxn modelId="{F263587B-3BEA-4921-9D80-6ABE794CE6E4}" type="presParOf" srcId="{2ECD1D63-F840-49F0-A690-A46FCE5AAB7E}" destId="{E7B031DD-9343-4C84-A826-2F3ED27B5BAD}" srcOrd="0" destOrd="0" presId="urn:microsoft.com/office/officeart/2005/8/layout/radial1"/>
    <dgm:cxn modelId="{F2370341-17CE-418C-B097-11F085AA8041}" type="presParOf" srcId="{E647C6C2-6F3E-4705-953E-4F7568A53E98}" destId="{2E3E832E-B526-4BE5-BC4F-D254FCCE5EFC}" srcOrd="2" destOrd="0" presId="urn:microsoft.com/office/officeart/2005/8/layout/radial1"/>
    <dgm:cxn modelId="{F97533A8-3E44-4606-9083-7B57874278F8}" type="presParOf" srcId="{E647C6C2-6F3E-4705-953E-4F7568A53E98}" destId="{961F7FF5-99B1-447B-A2D9-0851CEB84F5B}" srcOrd="3" destOrd="0" presId="urn:microsoft.com/office/officeart/2005/8/layout/radial1"/>
    <dgm:cxn modelId="{1F8A79E2-AA53-486B-AAD9-AD60B111FB64}" type="presParOf" srcId="{961F7FF5-99B1-447B-A2D9-0851CEB84F5B}" destId="{44497600-DC47-4A6D-9952-A950915921B0}" srcOrd="0" destOrd="0" presId="urn:microsoft.com/office/officeart/2005/8/layout/radial1"/>
    <dgm:cxn modelId="{2FB20DEB-72F0-4DF6-BCDC-909EA10E67C8}" type="presParOf" srcId="{E647C6C2-6F3E-4705-953E-4F7568A53E98}" destId="{BB74076C-2C67-4F56-97D5-FEE9B2BD9727}" srcOrd="4" destOrd="0" presId="urn:microsoft.com/office/officeart/2005/8/layout/radial1"/>
    <dgm:cxn modelId="{A18EC768-6113-442D-9DAE-112A09611D59}" type="presParOf" srcId="{E647C6C2-6F3E-4705-953E-4F7568A53E98}" destId="{481C4838-9E97-47C7-8EA4-A4364961404F}" srcOrd="5" destOrd="0" presId="urn:microsoft.com/office/officeart/2005/8/layout/radial1"/>
    <dgm:cxn modelId="{DE968FC4-BF81-497E-AA2B-4873A3B24023}" type="presParOf" srcId="{481C4838-9E97-47C7-8EA4-A4364961404F}" destId="{785A9E1F-C075-43DD-B3E8-F5B713325EBC}" srcOrd="0" destOrd="0" presId="urn:microsoft.com/office/officeart/2005/8/layout/radial1"/>
    <dgm:cxn modelId="{EDDF1C7A-11F1-4F72-913E-9DAE9F7BBCED}" type="presParOf" srcId="{E647C6C2-6F3E-4705-953E-4F7568A53E98}" destId="{1637D1CC-172B-437E-97A1-2C1C92D4532A}" srcOrd="6" destOrd="0" presId="urn:microsoft.com/office/officeart/2005/8/layout/radial1"/>
    <dgm:cxn modelId="{0F0EDB72-A0BC-4A8C-978C-3BEAF63019AB}" type="presParOf" srcId="{E647C6C2-6F3E-4705-953E-4F7568A53E98}" destId="{1483DC73-A390-478A-8FBC-B9C1CB37AD0E}" srcOrd="7" destOrd="0" presId="urn:microsoft.com/office/officeart/2005/8/layout/radial1"/>
    <dgm:cxn modelId="{9E8CA1D9-E61E-4725-8ED0-21D18B4F51AE}" type="presParOf" srcId="{1483DC73-A390-478A-8FBC-B9C1CB37AD0E}" destId="{85606908-A917-413A-A5A2-73B98DEAFE94}" srcOrd="0" destOrd="0" presId="urn:microsoft.com/office/officeart/2005/8/layout/radial1"/>
    <dgm:cxn modelId="{79806D72-A577-48F3-A979-EBE6B6682FA8}" type="presParOf" srcId="{E647C6C2-6F3E-4705-953E-4F7568A53E98}" destId="{1A198FBF-3DD3-4E93-A72A-9499EF52A10F}" srcOrd="8" destOrd="0" presId="urn:microsoft.com/office/officeart/2005/8/layout/radial1"/>
    <dgm:cxn modelId="{04865CFC-5C57-4481-8B99-0352F536D2F7}" type="presParOf" srcId="{E647C6C2-6F3E-4705-953E-4F7568A53E98}" destId="{BCF1282D-6AA3-4B4F-AE97-0B0C6EE6AA5F}" srcOrd="9" destOrd="0" presId="urn:microsoft.com/office/officeart/2005/8/layout/radial1"/>
    <dgm:cxn modelId="{9098A456-7029-4DEA-9821-C2EB63561B78}" type="presParOf" srcId="{BCF1282D-6AA3-4B4F-AE97-0B0C6EE6AA5F}" destId="{DC8433B6-D505-4984-84E5-90498E2DBBCF}" srcOrd="0" destOrd="0" presId="urn:microsoft.com/office/officeart/2005/8/layout/radial1"/>
    <dgm:cxn modelId="{CAFCBFF2-DEA3-4689-B14D-24E12254B7B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800" dirty="0" err="1"/>
            <a:t>groupdata</a:t>
          </a:r>
          <a:endParaRPr lang="en-US" sz="18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20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110922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115906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8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 err="1"/>
            <a:t>groupdata</a:t>
          </a:r>
          <a:endParaRPr lang="en-US" sz="11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2ECD1D63-F840-49F0-A690-A46FCE5AAB7E}" type="pres">
      <dgm:prSet presAssocID="{228133EC-F2E9-4850-8358-12C54431768E}" presName="Name9" presStyleLbl="parChTrans1D2" presStyleIdx="0" presStyleCnt="5"/>
      <dgm:spPr/>
    </dgm:pt>
    <dgm:pt modelId="{E7B031DD-9343-4C84-A826-2F3ED27B5BAD}" type="pres">
      <dgm:prSet presAssocID="{228133EC-F2E9-4850-8358-12C54431768E}" presName="connTx" presStyleLbl="parChTrans1D2" presStyleIdx="0" presStyleCnt="5"/>
      <dgm:spPr/>
    </dgm:pt>
    <dgm:pt modelId="{2E3E832E-B526-4BE5-BC4F-D254FCCE5EFC}" type="pres">
      <dgm:prSet presAssocID="{83832D28-24EC-47DC-9810-30DC735AB0D8}" presName="node" presStyleLbl="node1" presStyleIdx="0" presStyleCnt="5" custScaleX="69088" custScaleY="69088">
        <dgm:presLayoutVars>
          <dgm:bulletEnabled val="1"/>
        </dgm:presLayoutVars>
      </dgm:prSet>
      <dgm:spPr/>
    </dgm:pt>
    <dgm:pt modelId="{961F7FF5-99B1-447B-A2D9-0851CEB84F5B}" type="pres">
      <dgm:prSet presAssocID="{D0EA6124-AE8A-48EC-8EF0-914C470F4A6C}" presName="Name9" presStyleLbl="parChTrans1D2" presStyleIdx="1" presStyleCnt="5"/>
      <dgm:spPr/>
    </dgm:pt>
    <dgm:pt modelId="{44497600-DC47-4A6D-9952-A950915921B0}" type="pres">
      <dgm:prSet presAssocID="{D0EA6124-AE8A-48EC-8EF0-914C470F4A6C}" presName="connTx" presStyleLbl="parChTrans1D2" presStyleIdx="1" presStyleCnt="5"/>
      <dgm:spPr/>
    </dgm:pt>
    <dgm:pt modelId="{BB74076C-2C67-4F56-97D5-FEE9B2BD9727}" type="pres">
      <dgm:prSet presAssocID="{A178BA29-2513-4741-AF80-F286F21131CA}" presName="node" presStyleLbl="node1" presStyleIdx="1" presStyleCnt="5">
        <dgm:presLayoutVars>
          <dgm:bulletEnabled val="1"/>
        </dgm:presLayoutVars>
      </dgm:prSet>
      <dgm:spPr/>
    </dgm:pt>
    <dgm:pt modelId="{481C4838-9E97-47C7-8EA4-A4364961404F}" type="pres">
      <dgm:prSet presAssocID="{7CBFF14B-523B-46CB-8AF0-D05EDD2A5451}" presName="Name9" presStyleLbl="parChTrans1D2" presStyleIdx="2" presStyleCnt="5"/>
      <dgm:spPr/>
    </dgm:pt>
    <dgm:pt modelId="{785A9E1F-C075-43DD-B3E8-F5B713325EBC}" type="pres">
      <dgm:prSet presAssocID="{7CBFF14B-523B-46CB-8AF0-D05EDD2A5451}" presName="connTx" presStyleLbl="parChTrans1D2" presStyleIdx="2" presStyleCnt="5"/>
      <dgm:spPr/>
    </dgm:pt>
    <dgm:pt modelId="{1637D1CC-172B-437E-97A1-2C1C92D4532A}" type="pres">
      <dgm:prSet presAssocID="{9C5201AC-8616-4CF7-9C44-4784763FE33C}" presName="node" presStyleLbl="node1" presStyleIdx="2" presStyleCnt="5" custScaleX="76633" custScaleY="69088">
        <dgm:presLayoutVars>
          <dgm:bulletEnabled val="1"/>
        </dgm:presLayoutVars>
      </dgm:prSet>
      <dgm:spPr/>
    </dgm:pt>
    <dgm:pt modelId="{1483DC73-A390-478A-8FBC-B9C1CB37AD0E}" type="pres">
      <dgm:prSet presAssocID="{428AFD99-16A6-43C6-9F73-C3E66F1FD252}" presName="Name9" presStyleLbl="parChTrans1D2" presStyleIdx="3" presStyleCnt="5"/>
      <dgm:spPr/>
    </dgm:pt>
    <dgm:pt modelId="{85606908-A917-413A-A5A2-73B98DEAFE94}" type="pres">
      <dgm:prSet presAssocID="{428AFD99-16A6-43C6-9F73-C3E66F1FD252}" presName="connTx" presStyleLbl="parChTrans1D2" presStyleIdx="3" presStyleCnt="5"/>
      <dgm:spPr/>
    </dgm:pt>
    <dgm:pt modelId="{1A198FBF-3DD3-4E93-A72A-9499EF52A10F}" type="pres">
      <dgm:prSet presAssocID="{0D6E035E-2E88-46BF-A3C4-1E0BCAB835C2}" presName="node" presStyleLbl="node1" presStyleIdx="3" presStyleCnt="5" custScaleX="80077" custScaleY="69088">
        <dgm:presLayoutVars>
          <dgm:bulletEnabled val="1"/>
        </dgm:presLayoutVars>
      </dgm:prSet>
      <dgm:spPr/>
    </dgm:pt>
    <dgm:pt modelId="{BCF1282D-6AA3-4B4F-AE97-0B0C6EE6AA5F}" type="pres">
      <dgm:prSet presAssocID="{C58C9D39-E77D-4A4E-BA3F-2C791376DB04}" presName="Name9" presStyleLbl="parChTrans1D2" presStyleIdx="4" presStyleCnt="5"/>
      <dgm:spPr/>
    </dgm:pt>
    <dgm:pt modelId="{DC8433B6-D505-4984-84E5-90498E2DBBCF}" type="pres">
      <dgm:prSet presAssocID="{C58C9D39-E77D-4A4E-BA3F-2C791376DB04}" presName="connTx" presStyleLbl="parChTrans1D2" presStyleIdx="4" presStyleCnt="5"/>
      <dgm:spPr/>
    </dgm:pt>
    <dgm:pt modelId="{D9CBDB70-F8AB-436D-BC96-4800483EE7BA}" type="pres">
      <dgm:prSet presAssocID="{B7394191-4989-4FC3-8849-A7611719ACD9}" presName="node" presStyleLbl="node1" presStyleIdx="4" presStyleCnt="5" custScaleX="69088" custScaleY="69088">
        <dgm:presLayoutVars>
          <dgm:bulletEnabled val="1"/>
        </dgm:presLayoutVars>
      </dgm:prSet>
      <dgm:spPr/>
    </dgm:pt>
  </dgm:ptLst>
  <dgm:cxnLst>
    <dgm:cxn modelId="{20BCEF20-7941-431F-BE22-C970F84B355B}" type="presOf" srcId="{83832D28-24EC-47DC-9810-30DC735AB0D8}" destId="{2E3E832E-B526-4BE5-BC4F-D254FCCE5EFC}" srcOrd="0" destOrd="0" presId="urn:microsoft.com/office/officeart/2005/8/layout/radial1"/>
    <dgm:cxn modelId="{3569F622-BADA-4838-B95E-1EDE898AEBAE}" srcId="{A87292C8-7814-4495-9A75-97E9AB46B41F}" destId="{B7394191-4989-4FC3-8849-A7611719ACD9}" srcOrd="4" destOrd="0" parTransId="{C58C9D39-E77D-4A4E-BA3F-2C791376DB04}" sibTransId="{109414B0-C6AF-49C1-B6C8-B4955864E6D2}"/>
    <dgm:cxn modelId="{D2CFFA24-E02F-47B4-A754-AA5AE17E74DD}" type="presOf" srcId="{428AFD99-16A6-43C6-9F73-C3E66F1FD252}" destId="{85606908-A917-413A-A5A2-73B98DEAFE94}" srcOrd="1" destOrd="0" presId="urn:microsoft.com/office/officeart/2005/8/layout/radial1"/>
    <dgm:cxn modelId="{F2FAE325-5C6A-4E34-A5D6-B4EA1E7F6D7D}" srcId="{A87292C8-7814-4495-9A75-97E9AB46B41F}" destId="{A178BA29-2513-4741-AF80-F286F21131CA}" srcOrd="1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2" destOrd="0" parTransId="{7CBFF14B-523B-46CB-8AF0-D05EDD2A5451}" sibTransId="{2ED34032-925F-4FB3-B071-B9EB0AA1F6FD}"/>
    <dgm:cxn modelId="{6F366E2A-F19B-4476-B415-5756FE9936A9}" type="presOf" srcId="{D0EA6124-AE8A-48EC-8EF0-914C470F4A6C}" destId="{44497600-DC47-4A6D-9952-A950915921B0}" srcOrd="1" destOrd="0" presId="urn:microsoft.com/office/officeart/2005/8/layout/radial1"/>
    <dgm:cxn modelId="{B676583F-1C21-4FE4-932A-6EE0205F0A7E}" srcId="{A87292C8-7814-4495-9A75-97E9AB46B41F}" destId="{83832D28-24EC-47DC-9810-30DC735AB0D8}" srcOrd="0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7C871652-04A5-416F-8B9E-171FC8F9C615}" type="presOf" srcId="{0D6E035E-2E88-46BF-A3C4-1E0BCAB835C2}" destId="{1A198FBF-3DD3-4E93-A72A-9499EF52A10F}" srcOrd="0" destOrd="0" presId="urn:microsoft.com/office/officeart/2005/8/layout/radial1"/>
    <dgm:cxn modelId="{4358C158-433D-4931-9AA5-917082771A5B}" type="presOf" srcId="{C58C9D39-E77D-4A4E-BA3F-2C791376DB04}" destId="{DC8433B6-D505-4984-84E5-90498E2DBBCF}" srcOrd="1" destOrd="0" presId="urn:microsoft.com/office/officeart/2005/8/layout/radial1"/>
    <dgm:cxn modelId="{77B80293-86A0-47A1-8981-CF2CFA2578BF}" type="presOf" srcId="{228133EC-F2E9-4850-8358-12C54431768E}" destId="{2ECD1D63-F840-49F0-A690-A46FCE5AAB7E}" srcOrd="0" destOrd="0" presId="urn:microsoft.com/office/officeart/2005/8/layout/radial1"/>
    <dgm:cxn modelId="{C683E894-6831-4D50-9EB7-024F63821B54}" type="presOf" srcId="{C58C9D39-E77D-4A4E-BA3F-2C791376DB04}" destId="{BCF1282D-6AA3-4B4F-AE97-0B0C6EE6AA5F}" srcOrd="0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82A107AB-50D3-47CF-9A9F-CDEB7B5B1C6F}" type="presOf" srcId="{9C5201AC-8616-4CF7-9C44-4784763FE33C}" destId="{1637D1CC-172B-437E-97A1-2C1C92D4532A}" srcOrd="0" destOrd="0" presId="urn:microsoft.com/office/officeart/2005/8/layout/radial1"/>
    <dgm:cxn modelId="{24CF25AC-29AC-4C3C-8733-8EB203B983E4}" type="presOf" srcId="{228133EC-F2E9-4850-8358-12C54431768E}" destId="{E7B031DD-9343-4C84-A826-2F3ED27B5BAD}" srcOrd="1" destOrd="0" presId="urn:microsoft.com/office/officeart/2005/8/layout/radial1"/>
    <dgm:cxn modelId="{26D35AAE-F4DC-4A5E-AF7D-5F31F62BF9F9}" type="presOf" srcId="{7CBFF14B-523B-46CB-8AF0-D05EDD2A5451}" destId="{785A9E1F-C075-43DD-B3E8-F5B713325EBC}" srcOrd="1" destOrd="0" presId="urn:microsoft.com/office/officeart/2005/8/layout/radial1"/>
    <dgm:cxn modelId="{9BEF88AF-A069-43AB-8508-249A47835D86}" type="presOf" srcId="{A178BA29-2513-4741-AF80-F286F21131CA}" destId="{BB74076C-2C67-4F56-97D5-FEE9B2BD9727}" srcOrd="0" destOrd="0" presId="urn:microsoft.com/office/officeart/2005/8/layout/radial1"/>
    <dgm:cxn modelId="{F5F4D6BF-6FF8-43F3-B944-53E404E88933}" type="presOf" srcId="{428AFD99-16A6-43C6-9F73-C3E66F1FD252}" destId="{1483DC73-A390-478A-8FBC-B9C1CB37AD0E}" srcOrd="0" destOrd="0" presId="urn:microsoft.com/office/officeart/2005/8/layout/radial1"/>
    <dgm:cxn modelId="{386EC8C2-DF95-4E4C-9F8A-7B7476D8A299}" type="presOf" srcId="{7CBFF14B-523B-46CB-8AF0-D05EDD2A5451}" destId="{481C4838-9E97-47C7-8EA4-A4364961404F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A87292C8-7814-4495-9A75-97E9AB46B41F}" destId="{0D6E035E-2E88-46BF-A3C4-1E0BCAB835C2}" srcOrd="3" destOrd="0" parTransId="{428AFD99-16A6-43C6-9F73-C3E66F1FD252}" sibTransId="{F8D7F092-C128-43CD-AB21-E18C70310E6C}"/>
    <dgm:cxn modelId="{F04133F1-EBBF-4C2A-99AB-BA2B4A7523A8}" type="presOf" srcId="{D0EA6124-AE8A-48EC-8EF0-914C470F4A6C}" destId="{961F7FF5-99B1-447B-A2D9-0851CEB84F5B}" srcOrd="0" destOrd="0" presId="urn:microsoft.com/office/officeart/2005/8/layout/radial1"/>
    <dgm:cxn modelId="{81FD65FA-0235-482D-864E-B1AC44C9A899}" type="presOf" srcId="{B7394191-4989-4FC3-8849-A7611719ACD9}" destId="{D9CBDB70-F8AB-436D-BC96-4800483EE7BA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F5329EF4-0E2F-44D4-A108-AEC6162CFCB7}" type="presParOf" srcId="{E647C6C2-6F3E-4705-953E-4F7568A53E98}" destId="{2ECD1D63-F840-49F0-A690-A46FCE5AAB7E}" srcOrd="1" destOrd="0" presId="urn:microsoft.com/office/officeart/2005/8/layout/radial1"/>
    <dgm:cxn modelId="{0B7BCAF3-3480-44EB-8FE4-31CDB425B344}" type="presParOf" srcId="{2ECD1D63-F840-49F0-A690-A46FCE5AAB7E}" destId="{E7B031DD-9343-4C84-A826-2F3ED27B5BAD}" srcOrd="0" destOrd="0" presId="urn:microsoft.com/office/officeart/2005/8/layout/radial1"/>
    <dgm:cxn modelId="{132E5EE1-6972-46BE-995A-46271F3F3F5F}" type="presParOf" srcId="{E647C6C2-6F3E-4705-953E-4F7568A53E98}" destId="{2E3E832E-B526-4BE5-BC4F-D254FCCE5EFC}" srcOrd="2" destOrd="0" presId="urn:microsoft.com/office/officeart/2005/8/layout/radial1"/>
    <dgm:cxn modelId="{01D5B4DE-48BE-41CC-B511-048949D5460B}" type="presParOf" srcId="{E647C6C2-6F3E-4705-953E-4F7568A53E98}" destId="{961F7FF5-99B1-447B-A2D9-0851CEB84F5B}" srcOrd="3" destOrd="0" presId="urn:microsoft.com/office/officeart/2005/8/layout/radial1"/>
    <dgm:cxn modelId="{D0ABF083-1B90-4BBC-A6C2-2D88FD48E881}" type="presParOf" srcId="{961F7FF5-99B1-447B-A2D9-0851CEB84F5B}" destId="{44497600-DC47-4A6D-9952-A950915921B0}" srcOrd="0" destOrd="0" presId="urn:microsoft.com/office/officeart/2005/8/layout/radial1"/>
    <dgm:cxn modelId="{72302F2A-E468-4010-B263-1CDEC611CAD4}" type="presParOf" srcId="{E647C6C2-6F3E-4705-953E-4F7568A53E98}" destId="{BB74076C-2C67-4F56-97D5-FEE9B2BD9727}" srcOrd="4" destOrd="0" presId="urn:microsoft.com/office/officeart/2005/8/layout/radial1"/>
    <dgm:cxn modelId="{DA3FA18E-ACC8-467D-91E4-DCD4510E1CAE}" type="presParOf" srcId="{E647C6C2-6F3E-4705-953E-4F7568A53E98}" destId="{481C4838-9E97-47C7-8EA4-A4364961404F}" srcOrd="5" destOrd="0" presId="urn:microsoft.com/office/officeart/2005/8/layout/radial1"/>
    <dgm:cxn modelId="{43ACA07E-92FA-4260-BF52-99D8E46344AF}" type="presParOf" srcId="{481C4838-9E97-47C7-8EA4-A4364961404F}" destId="{785A9E1F-C075-43DD-B3E8-F5B713325EBC}" srcOrd="0" destOrd="0" presId="urn:microsoft.com/office/officeart/2005/8/layout/radial1"/>
    <dgm:cxn modelId="{EA906104-1D07-43B1-AAEE-3DD40E8B9A74}" type="presParOf" srcId="{E647C6C2-6F3E-4705-953E-4F7568A53E98}" destId="{1637D1CC-172B-437E-97A1-2C1C92D4532A}" srcOrd="6" destOrd="0" presId="urn:microsoft.com/office/officeart/2005/8/layout/radial1"/>
    <dgm:cxn modelId="{3647B79D-0FD5-4C0A-859B-D9D047E41ED0}" type="presParOf" srcId="{E647C6C2-6F3E-4705-953E-4F7568A53E98}" destId="{1483DC73-A390-478A-8FBC-B9C1CB37AD0E}" srcOrd="7" destOrd="0" presId="urn:microsoft.com/office/officeart/2005/8/layout/radial1"/>
    <dgm:cxn modelId="{FE4D3B83-CDE9-4A28-B041-A137CBFA9791}" type="presParOf" srcId="{1483DC73-A390-478A-8FBC-B9C1CB37AD0E}" destId="{85606908-A917-413A-A5A2-73B98DEAFE94}" srcOrd="0" destOrd="0" presId="urn:microsoft.com/office/officeart/2005/8/layout/radial1"/>
    <dgm:cxn modelId="{521C4589-02A5-4483-9374-5117CFFCB97E}" type="presParOf" srcId="{E647C6C2-6F3E-4705-953E-4F7568A53E98}" destId="{1A198FBF-3DD3-4E93-A72A-9499EF52A10F}" srcOrd="8" destOrd="0" presId="urn:microsoft.com/office/officeart/2005/8/layout/radial1"/>
    <dgm:cxn modelId="{BE227262-E489-47C1-96C5-3C10D0C31931}" type="presParOf" srcId="{E647C6C2-6F3E-4705-953E-4F7568A53E98}" destId="{BCF1282D-6AA3-4B4F-AE97-0B0C6EE6AA5F}" srcOrd="9" destOrd="0" presId="urn:microsoft.com/office/officeart/2005/8/layout/radial1"/>
    <dgm:cxn modelId="{DF098D4E-28E6-46AD-B581-1F56DBB87998}" type="presParOf" srcId="{BCF1282D-6AA3-4B4F-AE97-0B0C6EE6AA5F}" destId="{DC8433B6-D505-4984-84E5-90498E2DBBCF}" srcOrd="0" destOrd="0" presId="urn:microsoft.com/office/officeart/2005/8/layout/radial1"/>
    <dgm:cxn modelId="{23364CDF-566D-4F29-BD26-F42872D84A80}" type="presParOf" srcId="{E647C6C2-6F3E-4705-953E-4F7568A53E98}" destId="{D9CBDB70-F8AB-436D-BC96-4800483EE7B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4348439" y="772876"/>
          <a:ext cx="3257531" cy="32575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 err="1"/>
            <a:t>pcn</a:t>
          </a:r>
          <a:endParaRPr lang="en-US" sz="4400" kern="1200" dirty="0"/>
        </a:p>
      </dsp:txBody>
      <dsp:txXfrm>
        <a:off x="4825493" y="1249930"/>
        <a:ext cx="2303423" cy="230342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95943" y="172021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71893" y="189616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922174" y="142003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82949" y="143199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781641" y="34115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903201" y="46271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754592" y="2024961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14882" y="203694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268798" y="142135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390657" y="154321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439763" y="2997173"/>
          <a:ext cx="533754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3754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93297" y="3009511"/>
        <a:ext cx="26687" cy="26687"/>
      </dsp:txXfrm>
    </dsp:sp>
    <dsp:sp modelId="{1637D1CC-172B-437E-97A1-2C1C92D4532A}">
      <dsp:nvSpPr>
        <dsp:cNvPr id="0" name=""/>
        <dsp:cNvSpPr/>
      </dsp:nvSpPr>
      <dsp:spPr>
        <a:xfrm>
          <a:off x="2654649" y="3170811"/>
          <a:ext cx="923538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789898" y="3292670"/>
        <a:ext cx="653040" cy="588389"/>
      </dsp:txXfrm>
    </dsp:sp>
    <dsp:sp modelId="{1483DC73-A390-478A-8FBC-B9C1CB37AD0E}">
      <dsp:nvSpPr>
        <dsp:cNvPr id="0" name=""/>
        <dsp:cNvSpPr/>
      </dsp:nvSpPr>
      <dsp:spPr>
        <a:xfrm rot="7560000">
          <a:off x="1408537" y="3002927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668827" y="3014909"/>
        <a:ext cx="27398" cy="27398"/>
      </dsp:txXfrm>
    </dsp:sp>
    <dsp:sp modelId="{1A198FBF-3DD3-4E93-A72A-9499EF52A10F}">
      <dsp:nvSpPr>
        <dsp:cNvPr id="0" name=""/>
        <dsp:cNvSpPr/>
      </dsp:nvSpPr>
      <dsp:spPr>
        <a:xfrm>
          <a:off x="860876" y="3170811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982735" y="3292670"/>
        <a:ext cx="588389" cy="588389"/>
      </dsp:txXfrm>
    </dsp:sp>
    <dsp:sp modelId="{BCF1282D-6AA3-4B4F-AE97-0B0C6EE6AA5F}">
      <dsp:nvSpPr>
        <dsp:cNvPr id="0" name=""/>
        <dsp:cNvSpPr/>
      </dsp:nvSpPr>
      <dsp:spPr>
        <a:xfrm rot="11880000">
          <a:off x="1269182" y="2053217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42603" y="2069771"/>
        <a:ext cx="18254" cy="18254"/>
      </dsp:txXfrm>
    </dsp:sp>
    <dsp:sp modelId="{D9CBDB70-F8AB-436D-BC96-4800483EE7BA}">
      <dsp:nvSpPr>
        <dsp:cNvPr id="0" name=""/>
        <dsp:cNvSpPr/>
      </dsp:nvSpPr>
      <dsp:spPr>
        <a:xfrm>
          <a:off x="109562" y="1238473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84986" y="1413897"/>
        <a:ext cx="847020" cy="84702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95943" y="172021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71893" y="189616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922174" y="142003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82949" y="143199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781641" y="34115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903201" y="46271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754592" y="2024961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14882" y="203694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268798" y="142135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390657" y="154321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439763" y="2997173"/>
          <a:ext cx="533754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3754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93297" y="3009511"/>
        <a:ext cx="26687" cy="26687"/>
      </dsp:txXfrm>
    </dsp:sp>
    <dsp:sp modelId="{1637D1CC-172B-437E-97A1-2C1C92D4532A}">
      <dsp:nvSpPr>
        <dsp:cNvPr id="0" name=""/>
        <dsp:cNvSpPr/>
      </dsp:nvSpPr>
      <dsp:spPr>
        <a:xfrm>
          <a:off x="2654649" y="3170811"/>
          <a:ext cx="923538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789898" y="3292670"/>
        <a:ext cx="653040" cy="588389"/>
      </dsp:txXfrm>
    </dsp:sp>
    <dsp:sp modelId="{1483DC73-A390-478A-8FBC-B9C1CB37AD0E}">
      <dsp:nvSpPr>
        <dsp:cNvPr id="0" name=""/>
        <dsp:cNvSpPr/>
      </dsp:nvSpPr>
      <dsp:spPr>
        <a:xfrm rot="7560000">
          <a:off x="1408537" y="3002927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668827" y="3014909"/>
        <a:ext cx="27398" cy="27398"/>
      </dsp:txXfrm>
    </dsp:sp>
    <dsp:sp modelId="{1A198FBF-3DD3-4E93-A72A-9499EF52A10F}">
      <dsp:nvSpPr>
        <dsp:cNvPr id="0" name=""/>
        <dsp:cNvSpPr/>
      </dsp:nvSpPr>
      <dsp:spPr>
        <a:xfrm>
          <a:off x="860876" y="3170811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982735" y="3292670"/>
        <a:ext cx="588389" cy="588389"/>
      </dsp:txXfrm>
    </dsp:sp>
    <dsp:sp modelId="{BCF1282D-6AA3-4B4F-AE97-0B0C6EE6AA5F}">
      <dsp:nvSpPr>
        <dsp:cNvPr id="0" name=""/>
        <dsp:cNvSpPr/>
      </dsp:nvSpPr>
      <dsp:spPr>
        <a:xfrm rot="11880000">
          <a:off x="1269182" y="2053217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42603" y="2069771"/>
        <a:ext cx="18254" cy="18254"/>
      </dsp:txXfrm>
    </dsp:sp>
    <dsp:sp modelId="{D9CBDB70-F8AB-436D-BC96-4800483EE7BA}">
      <dsp:nvSpPr>
        <dsp:cNvPr id="0" name=""/>
        <dsp:cNvSpPr/>
      </dsp:nvSpPr>
      <dsp:spPr>
        <a:xfrm>
          <a:off x="109562" y="1238473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84986" y="1413897"/>
        <a:ext cx="847020" cy="84702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95943" y="172021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71893" y="189616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922174" y="142003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82949" y="143199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781641" y="34115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903201" y="46271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754592" y="2024961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14882" y="203694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268798" y="142135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390657" y="154321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439763" y="2997173"/>
          <a:ext cx="533754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3754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93297" y="3009511"/>
        <a:ext cx="26687" cy="26687"/>
      </dsp:txXfrm>
    </dsp:sp>
    <dsp:sp modelId="{1637D1CC-172B-437E-97A1-2C1C92D4532A}">
      <dsp:nvSpPr>
        <dsp:cNvPr id="0" name=""/>
        <dsp:cNvSpPr/>
      </dsp:nvSpPr>
      <dsp:spPr>
        <a:xfrm>
          <a:off x="2654649" y="3170811"/>
          <a:ext cx="923538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1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789898" y="3292670"/>
        <a:ext cx="653040" cy="588389"/>
      </dsp:txXfrm>
    </dsp:sp>
    <dsp:sp modelId="{1483DC73-A390-478A-8FBC-B9C1CB37AD0E}">
      <dsp:nvSpPr>
        <dsp:cNvPr id="0" name=""/>
        <dsp:cNvSpPr/>
      </dsp:nvSpPr>
      <dsp:spPr>
        <a:xfrm rot="7560000">
          <a:off x="1408537" y="3002927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668827" y="3014909"/>
        <a:ext cx="27398" cy="27398"/>
      </dsp:txXfrm>
    </dsp:sp>
    <dsp:sp modelId="{1A198FBF-3DD3-4E93-A72A-9499EF52A10F}">
      <dsp:nvSpPr>
        <dsp:cNvPr id="0" name=""/>
        <dsp:cNvSpPr/>
      </dsp:nvSpPr>
      <dsp:spPr>
        <a:xfrm>
          <a:off x="860876" y="3170811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982735" y="3292670"/>
        <a:ext cx="588389" cy="588389"/>
      </dsp:txXfrm>
    </dsp:sp>
    <dsp:sp modelId="{BCF1282D-6AA3-4B4F-AE97-0B0C6EE6AA5F}">
      <dsp:nvSpPr>
        <dsp:cNvPr id="0" name=""/>
        <dsp:cNvSpPr/>
      </dsp:nvSpPr>
      <dsp:spPr>
        <a:xfrm rot="11880000">
          <a:off x="1269182" y="2053217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42603" y="2069771"/>
        <a:ext cx="18254" cy="18254"/>
      </dsp:txXfrm>
    </dsp:sp>
    <dsp:sp modelId="{D9CBDB70-F8AB-436D-BC96-4800483EE7BA}">
      <dsp:nvSpPr>
        <dsp:cNvPr id="0" name=""/>
        <dsp:cNvSpPr/>
      </dsp:nvSpPr>
      <dsp:spPr>
        <a:xfrm>
          <a:off x="109562" y="1238473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84986" y="1413897"/>
        <a:ext cx="847020" cy="84702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03993" y="162877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79943" y="180472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830223" y="132859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90998" y="134055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689690" y="24971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811250" y="37127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662641" y="1933520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22931" y="194550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176847" y="132991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298706" y="145177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382574" y="2837510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5995" y="2854064"/>
        <a:ext cx="18254" cy="18254"/>
      </dsp:txXfrm>
    </dsp:sp>
    <dsp:sp modelId="{1637D1CC-172B-437E-97A1-2C1C92D4532A}">
      <dsp:nvSpPr>
        <dsp:cNvPr id="0" name=""/>
        <dsp:cNvSpPr/>
      </dsp:nvSpPr>
      <dsp:spPr>
        <a:xfrm>
          <a:off x="2425533" y="2896491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4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600957" y="3071915"/>
        <a:ext cx="847020" cy="847020"/>
      </dsp:txXfrm>
    </dsp:sp>
    <dsp:sp modelId="{1483DC73-A390-478A-8FBC-B9C1CB37AD0E}">
      <dsp:nvSpPr>
        <dsp:cNvPr id="0" name=""/>
        <dsp:cNvSpPr/>
      </dsp:nvSpPr>
      <dsp:spPr>
        <a:xfrm rot="7560000">
          <a:off x="1316586" y="2911487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76876" y="2923469"/>
        <a:ext cx="27398" cy="27398"/>
      </dsp:txXfrm>
    </dsp:sp>
    <dsp:sp modelId="{1A198FBF-3DD3-4E93-A72A-9499EF52A10F}">
      <dsp:nvSpPr>
        <dsp:cNvPr id="0" name=""/>
        <dsp:cNvSpPr/>
      </dsp:nvSpPr>
      <dsp:spPr>
        <a:xfrm>
          <a:off x="768925" y="3079371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890784" y="3201230"/>
        <a:ext cx="588389" cy="588389"/>
      </dsp:txXfrm>
    </dsp:sp>
    <dsp:sp modelId="{BCF1282D-6AA3-4B4F-AE97-0B0C6EE6AA5F}">
      <dsp:nvSpPr>
        <dsp:cNvPr id="0" name=""/>
        <dsp:cNvSpPr/>
      </dsp:nvSpPr>
      <dsp:spPr>
        <a:xfrm rot="11880000">
          <a:off x="997830" y="193336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58605" y="1945319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201513" y="133093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323073" y="1452495"/>
        <a:ext cx="586944" cy="58694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03993" y="162877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79943" y="180472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830223" y="132859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90998" y="134055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689690" y="24971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811250" y="37127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662641" y="1933520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22931" y="194550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176847" y="132991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298706" y="145177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382574" y="2837510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5995" y="2854064"/>
        <a:ext cx="18254" cy="18254"/>
      </dsp:txXfrm>
    </dsp:sp>
    <dsp:sp modelId="{1637D1CC-172B-437E-97A1-2C1C92D4532A}">
      <dsp:nvSpPr>
        <dsp:cNvPr id="0" name=""/>
        <dsp:cNvSpPr/>
      </dsp:nvSpPr>
      <dsp:spPr>
        <a:xfrm>
          <a:off x="2425533" y="2896491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4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600957" y="3071915"/>
        <a:ext cx="847020" cy="847020"/>
      </dsp:txXfrm>
    </dsp:sp>
    <dsp:sp modelId="{1483DC73-A390-478A-8FBC-B9C1CB37AD0E}">
      <dsp:nvSpPr>
        <dsp:cNvPr id="0" name=""/>
        <dsp:cNvSpPr/>
      </dsp:nvSpPr>
      <dsp:spPr>
        <a:xfrm rot="7560000">
          <a:off x="1316586" y="2911487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76876" y="2923469"/>
        <a:ext cx="27398" cy="27398"/>
      </dsp:txXfrm>
    </dsp:sp>
    <dsp:sp modelId="{1A198FBF-3DD3-4E93-A72A-9499EF52A10F}">
      <dsp:nvSpPr>
        <dsp:cNvPr id="0" name=""/>
        <dsp:cNvSpPr/>
      </dsp:nvSpPr>
      <dsp:spPr>
        <a:xfrm>
          <a:off x="768925" y="3079371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890784" y="3201230"/>
        <a:ext cx="588389" cy="588389"/>
      </dsp:txXfrm>
    </dsp:sp>
    <dsp:sp modelId="{BCF1282D-6AA3-4B4F-AE97-0B0C6EE6AA5F}">
      <dsp:nvSpPr>
        <dsp:cNvPr id="0" name=""/>
        <dsp:cNvSpPr/>
      </dsp:nvSpPr>
      <dsp:spPr>
        <a:xfrm rot="11880000">
          <a:off x="997830" y="193336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58605" y="1945319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201513" y="133093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323073" y="1452495"/>
        <a:ext cx="586944" cy="58694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03993" y="181216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79943" y="198811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922174" y="1603935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95595" y="1620489"/>
        <a:ext cx="18254" cy="18254"/>
      </dsp:txXfrm>
    </dsp:sp>
    <dsp:sp modelId="{2E3E832E-B526-4BE5-BC4F-D254FCCE5EFC}">
      <dsp:nvSpPr>
        <dsp:cNvPr id="0" name=""/>
        <dsp:cNvSpPr/>
      </dsp:nvSpPr>
      <dsp:spPr>
        <a:xfrm>
          <a:off x="1505789" y="249200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1681213" y="424624"/>
        <a:ext cx="847020" cy="847020"/>
      </dsp:txXfrm>
    </dsp:sp>
    <dsp:sp modelId="{961F7FF5-99B1-447B-A2D9-0851CEB84F5B}">
      <dsp:nvSpPr>
        <dsp:cNvPr id="0" name=""/>
        <dsp:cNvSpPr/>
      </dsp:nvSpPr>
      <dsp:spPr>
        <a:xfrm rot="20520000">
          <a:off x="2662641" y="2116911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22931" y="2128894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176847" y="1513304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298706" y="1635163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347579" y="3089583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1651" y="310189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564110" y="326378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98946" y="338534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326853" y="3089646"/>
          <a:ext cx="535046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5046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81000" y="3101952"/>
        <a:ext cx="26752" cy="26752"/>
      </dsp:txXfrm>
    </dsp:sp>
    <dsp:sp modelId="{1A198FBF-3DD3-4E93-A72A-9499EF52A10F}">
      <dsp:nvSpPr>
        <dsp:cNvPr id="0" name=""/>
        <dsp:cNvSpPr/>
      </dsp:nvSpPr>
      <dsp:spPr>
        <a:xfrm>
          <a:off x="727781" y="3262762"/>
          <a:ext cx="914395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861691" y="3384621"/>
        <a:ext cx="646575" cy="588389"/>
      </dsp:txXfrm>
    </dsp:sp>
    <dsp:sp modelId="{BCF1282D-6AA3-4B4F-AE97-0B0C6EE6AA5F}">
      <dsp:nvSpPr>
        <dsp:cNvPr id="0" name=""/>
        <dsp:cNvSpPr/>
      </dsp:nvSpPr>
      <dsp:spPr>
        <a:xfrm rot="11880000">
          <a:off x="997830" y="211675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58605" y="212871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201513" y="151432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323073" y="1635885"/>
        <a:ext cx="586944" cy="58694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03993" y="181216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79943" y="198811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922174" y="1603935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95595" y="1620489"/>
        <a:ext cx="18254" cy="18254"/>
      </dsp:txXfrm>
    </dsp:sp>
    <dsp:sp modelId="{2E3E832E-B526-4BE5-BC4F-D254FCCE5EFC}">
      <dsp:nvSpPr>
        <dsp:cNvPr id="0" name=""/>
        <dsp:cNvSpPr/>
      </dsp:nvSpPr>
      <dsp:spPr>
        <a:xfrm>
          <a:off x="1505789" y="249200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1681213" y="424624"/>
        <a:ext cx="847020" cy="847020"/>
      </dsp:txXfrm>
    </dsp:sp>
    <dsp:sp modelId="{961F7FF5-99B1-447B-A2D9-0851CEB84F5B}">
      <dsp:nvSpPr>
        <dsp:cNvPr id="0" name=""/>
        <dsp:cNvSpPr/>
      </dsp:nvSpPr>
      <dsp:spPr>
        <a:xfrm rot="20520000">
          <a:off x="2662641" y="2116911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22931" y="2128894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176847" y="1513304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298706" y="1635163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347579" y="3089583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1651" y="310189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564110" y="326378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98946" y="338534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326853" y="3089646"/>
          <a:ext cx="535046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5046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81000" y="3101952"/>
        <a:ext cx="26752" cy="26752"/>
      </dsp:txXfrm>
    </dsp:sp>
    <dsp:sp modelId="{1A198FBF-3DD3-4E93-A72A-9499EF52A10F}">
      <dsp:nvSpPr>
        <dsp:cNvPr id="0" name=""/>
        <dsp:cNvSpPr/>
      </dsp:nvSpPr>
      <dsp:spPr>
        <a:xfrm>
          <a:off x="727781" y="3262762"/>
          <a:ext cx="914395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861691" y="3384621"/>
        <a:ext cx="646575" cy="588389"/>
      </dsp:txXfrm>
    </dsp:sp>
    <dsp:sp modelId="{BCF1282D-6AA3-4B4F-AE97-0B0C6EE6AA5F}">
      <dsp:nvSpPr>
        <dsp:cNvPr id="0" name=""/>
        <dsp:cNvSpPr/>
      </dsp:nvSpPr>
      <dsp:spPr>
        <a:xfrm rot="11880000">
          <a:off x="997830" y="211675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58605" y="212871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201513" y="151432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323073" y="1635885"/>
        <a:ext cx="586944" cy="5869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5267020" y="1868015"/>
          <a:ext cx="1420368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5475028" y="2076023"/>
        <a:ext cx="1004352" cy="1004352"/>
      </dsp:txXfrm>
    </dsp:sp>
    <dsp:sp modelId="{2ECD1D63-F840-49F0-A690-A46FCE5AAB7E}">
      <dsp:nvSpPr>
        <dsp:cNvPr id="0" name=""/>
        <dsp:cNvSpPr/>
      </dsp:nvSpPr>
      <dsp:spPr>
        <a:xfrm rot="16200000">
          <a:off x="5762923" y="1643040"/>
          <a:ext cx="428563" cy="21386"/>
        </a:xfrm>
        <a:custGeom>
          <a:avLst/>
          <a:gdLst/>
          <a:ahLst/>
          <a:cxnLst/>
          <a:rect l="0" t="0" r="0" b="0"/>
          <a:pathLst>
            <a:path>
              <a:moveTo>
                <a:pt x="0" y="10693"/>
              </a:moveTo>
              <a:lnTo>
                <a:pt x="428563" y="10693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6490" y="1643019"/>
        <a:ext cx="21428" cy="21428"/>
      </dsp:txXfrm>
    </dsp:sp>
    <dsp:sp modelId="{2E3E832E-B526-4BE5-BC4F-D254FCCE5EFC}">
      <dsp:nvSpPr>
        <dsp:cNvPr id="0" name=""/>
        <dsp:cNvSpPr/>
      </dsp:nvSpPr>
      <dsp:spPr>
        <a:xfrm>
          <a:off x="5267020" y="19083"/>
          <a:ext cx="1420368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5475028" y="227091"/>
        <a:ext cx="1004352" cy="1004352"/>
      </dsp:txXfrm>
    </dsp:sp>
    <dsp:sp modelId="{961F7FF5-99B1-447B-A2D9-0851CEB84F5B}">
      <dsp:nvSpPr>
        <dsp:cNvPr id="0" name=""/>
        <dsp:cNvSpPr/>
      </dsp:nvSpPr>
      <dsp:spPr>
        <a:xfrm rot="20520000">
          <a:off x="6642142" y="2281830"/>
          <a:ext cx="428563" cy="21386"/>
        </a:xfrm>
        <a:custGeom>
          <a:avLst/>
          <a:gdLst/>
          <a:ahLst/>
          <a:cxnLst/>
          <a:rect l="0" t="0" r="0" b="0"/>
          <a:pathLst>
            <a:path>
              <a:moveTo>
                <a:pt x="0" y="10693"/>
              </a:moveTo>
              <a:lnTo>
                <a:pt x="428563" y="10693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845710" y="2281810"/>
        <a:ext cx="21428" cy="21428"/>
      </dsp:txXfrm>
    </dsp:sp>
    <dsp:sp modelId="{BB74076C-2C67-4F56-97D5-FEE9B2BD9727}">
      <dsp:nvSpPr>
        <dsp:cNvPr id="0" name=""/>
        <dsp:cNvSpPr/>
      </dsp:nvSpPr>
      <dsp:spPr>
        <a:xfrm>
          <a:off x="7025459" y="1296664"/>
          <a:ext cx="1420368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7233467" y="1504672"/>
        <a:ext cx="1004352" cy="1004352"/>
      </dsp:txXfrm>
    </dsp:sp>
    <dsp:sp modelId="{481C4838-9E97-47C7-8EA4-A4364961404F}">
      <dsp:nvSpPr>
        <dsp:cNvPr id="0" name=""/>
        <dsp:cNvSpPr/>
      </dsp:nvSpPr>
      <dsp:spPr>
        <a:xfrm rot="3240000">
          <a:off x="6311287" y="3305646"/>
          <a:ext cx="404415" cy="21386"/>
        </a:xfrm>
        <a:custGeom>
          <a:avLst/>
          <a:gdLst/>
          <a:ahLst/>
          <a:cxnLst/>
          <a:rect l="0" t="0" r="0" b="0"/>
          <a:pathLst>
            <a:path>
              <a:moveTo>
                <a:pt x="0" y="10693"/>
              </a:moveTo>
              <a:lnTo>
                <a:pt x="404415" y="10693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503385" y="3306229"/>
        <a:ext cx="20220" cy="20220"/>
      </dsp:txXfrm>
    </dsp:sp>
    <dsp:sp modelId="{1637D1CC-172B-437E-97A1-2C1C92D4532A}">
      <dsp:nvSpPr>
        <dsp:cNvPr id="0" name=""/>
        <dsp:cNvSpPr/>
      </dsp:nvSpPr>
      <dsp:spPr>
        <a:xfrm>
          <a:off x="6276229" y="3363832"/>
          <a:ext cx="1575500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groupdata</a:t>
          </a:r>
          <a:endParaRPr lang="en-US" sz="2000" kern="1200" dirty="0"/>
        </a:p>
      </dsp:txBody>
      <dsp:txXfrm>
        <a:off x="6506956" y="3571840"/>
        <a:ext cx="1114046" cy="1004352"/>
      </dsp:txXfrm>
    </dsp:sp>
    <dsp:sp modelId="{1483DC73-A390-478A-8FBC-B9C1CB37AD0E}">
      <dsp:nvSpPr>
        <dsp:cNvPr id="0" name=""/>
        <dsp:cNvSpPr/>
      </dsp:nvSpPr>
      <dsp:spPr>
        <a:xfrm rot="7560000">
          <a:off x="5246213" y="3301821"/>
          <a:ext cx="394959" cy="21386"/>
        </a:xfrm>
        <a:custGeom>
          <a:avLst/>
          <a:gdLst/>
          <a:ahLst/>
          <a:cxnLst/>
          <a:rect l="0" t="0" r="0" b="0"/>
          <a:pathLst>
            <a:path>
              <a:moveTo>
                <a:pt x="0" y="10693"/>
              </a:moveTo>
              <a:lnTo>
                <a:pt x="394959" y="10693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433819" y="3302641"/>
        <a:ext cx="19747" cy="19747"/>
      </dsp:txXfrm>
    </dsp:sp>
    <dsp:sp modelId="{1A198FBF-3DD3-4E93-A72A-9499EF52A10F}">
      <dsp:nvSpPr>
        <dsp:cNvPr id="0" name=""/>
        <dsp:cNvSpPr/>
      </dsp:nvSpPr>
      <dsp:spPr>
        <a:xfrm>
          <a:off x="4067284" y="3363832"/>
          <a:ext cx="1646292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download</a:t>
          </a:r>
        </a:p>
      </dsp:txBody>
      <dsp:txXfrm>
        <a:off x="4308378" y="3571840"/>
        <a:ext cx="1164104" cy="1004352"/>
      </dsp:txXfrm>
    </dsp:sp>
    <dsp:sp modelId="{BCF1282D-6AA3-4B4F-AE97-0B0C6EE6AA5F}">
      <dsp:nvSpPr>
        <dsp:cNvPr id="0" name=""/>
        <dsp:cNvSpPr/>
      </dsp:nvSpPr>
      <dsp:spPr>
        <a:xfrm rot="11880000">
          <a:off x="4883703" y="2281830"/>
          <a:ext cx="428563" cy="21386"/>
        </a:xfrm>
        <a:custGeom>
          <a:avLst/>
          <a:gdLst/>
          <a:ahLst/>
          <a:cxnLst/>
          <a:rect l="0" t="0" r="0" b="0"/>
          <a:pathLst>
            <a:path>
              <a:moveTo>
                <a:pt x="0" y="10693"/>
              </a:moveTo>
              <a:lnTo>
                <a:pt x="428563" y="10693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087271" y="2281810"/>
        <a:ext cx="21428" cy="21428"/>
      </dsp:txXfrm>
    </dsp:sp>
    <dsp:sp modelId="{D9CBDB70-F8AB-436D-BC96-4800483EE7BA}">
      <dsp:nvSpPr>
        <dsp:cNvPr id="0" name=""/>
        <dsp:cNvSpPr/>
      </dsp:nvSpPr>
      <dsp:spPr>
        <a:xfrm>
          <a:off x="3508582" y="1296664"/>
          <a:ext cx="1420368" cy="14203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3716590" y="1504672"/>
        <a:ext cx="1004352" cy="100435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03993" y="1628775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79943" y="1804725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830223" y="132859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90998" y="1340550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689690" y="249710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811250" y="371270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662641" y="1933520"/>
          <a:ext cx="54797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797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22931" y="1945503"/>
        <a:ext cx="27398" cy="27398"/>
      </dsp:txXfrm>
    </dsp:sp>
    <dsp:sp modelId="{BB74076C-2C67-4F56-97D5-FEE9B2BD9727}">
      <dsp:nvSpPr>
        <dsp:cNvPr id="0" name=""/>
        <dsp:cNvSpPr/>
      </dsp:nvSpPr>
      <dsp:spPr>
        <a:xfrm>
          <a:off x="3176847" y="1329913"/>
          <a:ext cx="832107" cy="83210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298706" y="1451772"/>
        <a:ext cx="588389" cy="588389"/>
      </dsp:txXfrm>
    </dsp:sp>
    <dsp:sp modelId="{481C4838-9E97-47C7-8EA4-A4364961404F}">
      <dsp:nvSpPr>
        <dsp:cNvPr id="0" name=""/>
        <dsp:cNvSpPr/>
      </dsp:nvSpPr>
      <dsp:spPr>
        <a:xfrm rot="3240000">
          <a:off x="2347579" y="290619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1651" y="2918501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564110" y="3080392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98946" y="3201952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461774" y="2837510"/>
          <a:ext cx="36509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509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635195" y="2854064"/>
        <a:ext cx="18254" cy="18254"/>
      </dsp:txXfrm>
    </dsp:sp>
    <dsp:sp modelId="{1A198FBF-3DD3-4E93-A72A-9499EF52A10F}">
      <dsp:nvSpPr>
        <dsp:cNvPr id="0" name=""/>
        <dsp:cNvSpPr/>
      </dsp:nvSpPr>
      <dsp:spPr>
        <a:xfrm>
          <a:off x="586045" y="2896491"/>
          <a:ext cx="1197868" cy="1197868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761469" y="3071915"/>
        <a:ext cx="847020" cy="847020"/>
      </dsp:txXfrm>
    </dsp:sp>
    <dsp:sp modelId="{BCF1282D-6AA3-4B4F-AE97-0B0C6EE6AA5F}">
      <dsp:nvSpPr>
        <dsp:cNvPr id="0" name=""/>
        <dsp:cNvSpPr/>
      </dsp:nvSpPr>
      <dsp:spPr>
        <a:xfrm rot="11880000">
          <a:off x="997830" y="193336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58605" y="1945319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201513" y="133093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323073" y="1452495"/>
        <a:ext cx="586944" cy="5869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2083501" y="1708208"/>
          <a:ext cx="1298856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2273714" y="1898421"/>
        <a:ext cx="918430" cy="918430"/>
      </dsp:txXfrm>
    </dsp:sp>
    <dsp:sp modelId="{2ECD1D63-F840-49F0-A690-A46FCE5AAB7E}">
      <dsp:nvSpPr>
        <dsp:cNvPr id="0" name=""/>
        <dsp:cNvSpPr/>
      </dsp:nvSpPr>
      <dsp:spPr>
        <a:xfrm rot="16200000">
          <a:off x="2536979" y="1490871"/>
          <a:ext cx="391900" cy="42773"/>
        </a:xfrm>
        <a:custGeom>
          <a:avLst/>
          <a:gdLst/>
          <a:ahLst/>
          <a:cxnLst/>
          <a:rect l="0" t="0" r="0" b="0"/>
          <a:pathLst>
            <a:path>
              <a:moveTo>
                <a:pt x="0" y="21386"/>
              </a:moveTo>
              <a:lnTo>
                <a:pt x="391900" y="2138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23131" y="1502460"/>
        <a:ext cx="19595" cy="19595"/>
      </dsp:txXfrm>
    </dsp:sp>
    <dsp:sp modelId="{2E3E832E-B526-4BE5-BC4F-D254FCCE5EFC}">
      <dsp:nvSpPr>
        <dsp:cNvPr id="0" name=""/>
        <dsp:cNvSpPr/>
      </dsp:nvSpPr>
      <dsp:spPr>
        <a:xfrm>
          <a:off x="2083501" y="17451"/>
          <a:ext cx="1298856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2273714" y="207664"/>
        <a:ext cx="918430" cy="918430"/>
      </dsp:txXfrm>
    </dsp:sp>
    <dsp:sp modelId="{961F7FF5-99B1-447B-A2D9-0851CEB84F5B}">
      <dsp:nvSpPr>
        <dsp:cNvPr id="0" name=""/>
        <dsp:cNvSpPr/>
      </dsp:nvSpPr>
      <dsp:spPr>
        <a:xfrm rot="20520000">
          <a:off x="3340982" y="2075013"/>
          <a:ext cx="391900" cy="42773"/>
        </a:xfrm>
        <a:custGeom>
          <a:avLst/>
          <a:gdLst/>
          <a:ahLst/>
          <a:cxnLst/>
          <a:rect l="0" t="0" r="0" b="0"/>
          <a:pathLst>
            <a:path>
              <a:moveTo>
                <a:pt x="0" y="21386"/>
              </a:moveTo>
              <a:lnTo>
                <a:pt x="391900" y="2138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27134" y="2086602"/>
        <a:ext cx="19595" cy="19595"/>
      </dsp:txXfrm>
    </dsp:sp>
    <dsp:sp modelId="{BB74076C-2C67-4F56-97D5-FEE9B2BD9727}">
      <dsp:nvSpPr>
        <dsp:cNvPr id="0" name=""/>
        <dsp:cNvSpPr/>
      </dsp:nvSpPr>
      <dsp:spPr>
        <a:xfrm>
          <a:off x="3691506" y="1185735"/>
          <a:ext cx="1298856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3881719" y="1375948"/>
        <a:ext cx="918430" cy="918430"/>
      </dsp:txXfrm>
    </dsp:sp>
    <dsp:sp modelId="{481C4838-9E97-47C7-8EA4-A4364961404F}">
      <dsp:nvSpPr>
        <dsp:cNvPr id="0" name=""/>
        <dsp:cNvSpPr/>
      </dsp:nvSpPr>
      <dsp:spPr>
        <a:xfrm rot="3240000">
          <a:off x="3038431" y="3011242"/>
          <a:ext cx="369817" cy="42773"/>
        </a:xfrm>
        <a:custGeom>
          <a:avLst/>
          <a:gdLst/>
          <a:ahLst/>
          <a:cxnLst/>
          <a:rect l="0" t="0" r="0" b="0"/>
          <a:pathLst>
            <a:path>
              <a:moveTo>
                <a:pt x="0" y="21386"/>
              </a:moveTo>
              <a:lnTo>
                <a:pt x="369817" y="2138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14095" y="3023383"/>
        <a:ext cx="18490" cy="18490"/>
      </dsp:txXfrm>
    </dsp:sp>
    <dsp:sp modelId="{1637D1CC-172B-437E-97A1-2C1C92D4532A}">
      <dsp:nvSpPr>
        <dsp:cNvPr id="0" name=""/>
        <dsp:cNvSpPr/>
      </dsp:nvSpPr>
      <dsp:spPr>
        <a:xfrm>
          <a:off x="3006372" y="3076059"/>
          <a:ext cx="1440717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groupdata</a:t>
          </a:r>
          <a:endParaRPr lang="en-US" sz="1800" kern="1200" dirty="0"/>
        </a:p>
      </dsp:txBody>
      <dsp:txXfrm>
        <a:off x="3217360" y="3266272"/>
        <a:ext cx="1018741" cy="918430"/>
      </dsp:txXfrm>
    </dsp:sp>
    <dsp:sp modelId="{1483DC73-A390-478A-8FBC-B9C1CB37AD0E}">
      <dsp:nvSpPr>
        <dsp:cNvPr id="0" name=""/>
        <dsp:cNvSpPr/>
      </dsp:nvSpPr>
      <dsp:spPr>
        <a:xfrm rot="7560000">
          <a:off x="2064474" y="3007744"/>
          <a:ext cx="361170" cy="42773"/>
        </a:xfrm>
        <a:custGeom>
          <a:avLst/>
          <a:gdLst/>
          <a:ahLst/>
          <a:cxnLst/>
          <a:rect l="0" t="0" r="0" b="0"/>
          <a:pathLst>
            <a:path>
              <a:moveTo>
                <a:pt x="0" y="21386"/>
              </a:moveTo>
              <a:lnTo>
                <a:pt x="361170" y="2138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2236030" y="3020102"/>
        <a:ext cx="18058" cy="18058"/>
      </dsp:txXfrm>
    </dsp:sp>
    <dsp:sp modelId="{1A198FBF-3DD3-4E93-A72A-9499EF52A10F}">
      <dsp:nvSpPr>
        <dsp:cNvPr id="0" name=""/>
        <dsp:cNvSpPr/>
      </dsp:nvSpPr>
      <dsp:spPr>
        <a:xfrm>
          <a:off x="986401" y="3076059"/>
          <a:ext cx="1505452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download</a:t>
          </a:r>
        </a:p>
      </dsp:txBody>
      <dsp:txXfrm>
        <a:off x="1206869" y="3266272"/>
        <a:ext cx="1064516" cy="918430"/>
      </dsp:txXfrm>
    </dsp:sp>
    <dsp:sp modelId="{BCF1282D-6AA3-4B4F-AE97-0B0C6EE6AA5F}">
      <dsp:nvSpPr>
        <dsp:cNvPr id="0" name=""/>
        <dsp:cNvSpPr/>
      </dsp:nvSpPr>
      <dsp:spPr>
        <a:xfrm rot="11880000">
          <a:off x="1732976" y="2075013"/>
          <a:ext cx="391900" cy="42773"/>
        </a:xfrm>
        <a:custGeom>
          <a:avLst/>
          <a:gdLst/>
          <a:ahLst/>
          <a:cxnLst/>
          <a:rect l="0" t="0" r="0" b="0"/>
          <a:pathLst>
            <a:path>
              <a:moveTo>
                <a:pt x="0" y="21386"/>
              </a:moveTo>
              <a:lnTo>
                <a:pt x="391900" y="2138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919129" y="2086602"/>
        <a:ext cx="19595" cy="19595"/>
      </dsp:txXfrm>
    </dsp:sp>
    <dsp:sp modelId="{D9CBDB70-F8AB-436D-BC96-4800483EE7BA}">
      <dsp:nvSpPr>
        <dsp:cNvPr id="0" name=""/>
        <dsp:cNvSpPr/>
      </dsp:nvSpPr>
      <dsp:spPr>
        <a:xfrm>
          <a:off x="475495" y="1185735"/>
          <a:ext cx="1298856" cy="1298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665708" y="1375948"/>
        <a:ext cx="918430" cy="918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1654" y="1720726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87604" y="1896676"/>
        <a:ext cx="849560" cy="849560"/>
      </dsp:txXfrm>
    </dsp:sp>
    <dsp:sp modelId="{2ECD1D63-F840-49F0-A690-A46FCE5AAB7E}">
      <dsp:nvSpPr>
        <dsp:cNvPr id="0" name=""/>
        <dsp:cNvSpPr/>
      </dsp:nvSpPr>
      <dsp:spPr>
        <a:xfrm rot="16200000">
          <a:off x="1737885" y="1420544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8660" y="1432501"/>
        <a:ext cx="27449" cy="27449"/>
      </dsp:txXfrm>
    </dsp:sp>
    <dsp:sp modelId="{2E3E832E-B526-4BE5-BC4F-D254FCCE5EFC}">
      <dsp:nvSpPr>
        <dsp:cNvPr id="0" name=""/>
        <dsp:cNvSpPr/>
      </dsp:nvSpPr>
      <dsp:spPr>
        <a:xfrm>
          <a:off x="1597352" y="341661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</a:t>
          </a:r>
        </a:p>
      </dsp:txBody>
      <dsp:txXfrm>
        <a:off x="1718912" y="463221"/>
        <a:ext cx="586944" cy="586944"/>
      </dsp:txXfrm>
    </dsp:sp>
    <dsp:sp modelId="{961F7FF5-99B1-447B-A2D9-0851CEB84F5B}">
      <dsp:nvSpPr>
        <dsp:cNvPr id="0" name=""/>
        <dsp:cNvSpPr/>
      </dsp:nvSpPr>
      <dsp:spPr>
        <a:xfrm rot="20520000">
          <a:off x="2574822" y="2054005"/>
          <a:ext cx="363302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363302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47391" y="2070604"/>
        <a:ext cx="18165" cy="18165"/>
      </dsp:txXfrm>
    </dsp:sp>
    <dsp:sp modelId="{BB74076C-2C67-4F56-97D5-FEE9B2BD9727}">
      <dsp:nvSpPr>
        <dsp:cNvPr id="0" name=""/>
        <dsp:cNvSpPr/>
      </dsp:nvSpPr>
      <dsp:spPr>
        <a:xfrm>
          <a:off x="2899832" y="1237188"/>
          <a:ext cx="1201460" cy="120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Load</a:t>
          </a:r>
        </a:p>
      </dsp:txBody>
      <dsp:txXfrm>
        <a:off x="3075782" y="1413138"/>
        <a:ext cx="849560" cy="849560"/>
      </dsp:txXfrm>
    </dsp:sp>
    <dsp:sp modelId="{481C4838-9E97-47C7-8EA4-A4364961404F}">
      <dsp:nvSpPr>
        <dsp:cNvPr id="0" name=""/>
        <dsp:cNvSpPr/>
      </dsp:nvSpPr>
      <dsp:spPr>
        <a:xfrm rot="3240000">
          <a:off x="2255240" y="2998142"/>
          <a:ext cx="534888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34888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313" y="3010452"/>
        <a:ext cx="26744" cy="26744"/>
      </dsp:txXfrm>
    </dsp:sp>
    <dsp:sp modelId="{1637D1CC-172B-437E-97A1-2C1C92D4532A}">
      <dsp:nvSpPr>
        <dsp:cNvPr id="0" name=""/>
        <dsp:cNvSpPr/>
      </dsp:nvSpPr>
      <dsp:spPr>
        <a:xfrm>
          <a:off x="2471771" y="3172343"/>
          <a:ext cx="920715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groupdata</a:t>
          </a:r>
          <a:endParaRPr lang="en-US" sz="1100" kern="1200" dirty="0"/>
        </a:p>
      </dsp:txBody>
      <dsp:txXfrm>
        <a:off x="2606607" y="3293903"/>
        <a:ext cx="651043" cy="586944"/>
      </dsp:txXfrm>
    </dsp:sp>
    <dsp:sp modelId="{1483DC73-A390-478A-8FBC-B9C1CB37AD0E}">
      <dsp:nvSpPr>
        <dsp:cNvPr id="0" name=""/>
        <dsp:cNvSpPr/>
      </dsp:nvSpPr>
      <dsp:spPr>
        <a:xfrm rot="7560000">
          <a:off x="1239028" y="2995907"/>
          <a:ext cx="529361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29361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490475" y="3008354"/>
        <a:ext cx="26468" cy="26468"/>
      </dsp:txXfrm>
    </dsp:sp>
    <dsp:sp modelId="{1A198FBF-3DD3-4E93-A72A-9499EF52A10F}">
      <dsp:nvSpPr>
        <dsp:cNvPr id="0" name=""/>
        <dsp:cNvSpPr/>
      </dsp:nvSpPr>
      <dsp:spPr>
        <a:xfrm>
          <a:off x="611594" y="3172343"/>
          <a:ext cx="962093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Download</a:t>
          </a:r>
        </a:p>
      </dsp:txBody>
      <dsp:txXfrm>
        <a:off x="752489" y="3293903"/>
        <a:ext cx="680303" cy="586944"/>
      </dsp:txXfrm>
    </dsp:sp>
    <dsp:sp modelId="{BCF1282D-6AA3-4B4F-AE97-0B0C6EE6AA5F}">
      <dsp:nvSpPr>
        <dsp:cNvPr id="0" name=""/>
        <dsp:cNvSpPr/>
      </dsp:nvSpPr>
      <dsp:spPr>
        <a:xfrm rot="11880000">
          <a:off x="905491" y="2025313"/>
          <a:ext cx="548999" cy="51363"/>
        </a:xfrm>
        <a:custGeom>
          <a:avLst/>
          <a:gdLst/>
          <a:ahLst/>
          <a:cxnLst/>
          <a:rect l="0" t="0" r="0" b="0"/>
          <a:pathLst>
            <a:path>
              <a:moveTo>
                <a:pt x="0" y="25681"/>
              </a:moveTo>
              <a:lnTo>
                <a:pt x="548999" y="25681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66266" y="2037270"/>
        <a:ext cx="27449" cy="27449"/>
      </dsp:txXfrm>
    </dsp:sp>
    <dsp:sp modelId="{D9CBDB70-F8AB-436D-BC96-4800483EE7BA}">
      <dsp:nvSpPr>
        <dsp:cNvPr id="0" name=""/>
        <dsp:cNvSpPr/>
      </dsp:nvSpPr>
      <dsp:spPr>
        <a:xfrm>
          <a:off x="109175" y="1422885"/>
          <a:ext cx="830064" cy="830064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Master</a:t>
          </a:r>
        </a:p>
      </dsp:txBody>
      <dsp:txXfrm>
        <a:off x="230735" y="1544445"/>
        <a:ext cx="586944" cy="586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13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5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5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4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84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2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4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0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9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9A87A-93C8-4AFE-8D24-BF5DC874286B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10.xml"/><Relationship Id="rId7" Type="http://schemas.openxmlformats.org/officeDocument/2006/relationships/image" Target="../media/image11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Layout" Target="../diagrams/layout1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12.xml"/><Relationship Id="rId7" Type="http://schemas.openxmlformats.org/officeDocument/2006/relationships/image" Target="../media/image15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14.xml"/><Relationship Id="rId7" Type="http://schemas.openxmlformats.org/officeDocument/2006/relationships/image" Target="../media/image18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20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Layout" Target="../diagrams/layout17.xml"/><Relationship Id="rId7" Type="http://schemas.openxmlformats.org/officeDocument/2006/relationships/image" Target="../media/image21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19.xml"/><Relationship Id="rId7" Type="http://schemas.openxmlformats.org/officeDocument/2006/relationships/image" Target="../media/image23.png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3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5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7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9.xml"/><Relationship Id="rId7" Type="http://schemas.openxmlformats.org/officeDocument/2006/relationships/image" Target="../media/image9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382394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B63170E-CD8C-4A31-B386-E6C04911B72B}"/>
              </a:ext>
            </a:extLst>
          </p:cNvPr>
          <p:cNvSpPr txBox="1"/>
          <p:nvPr/>
        </p:nvSpPr>
        <p:spPr>
          <a:xfrm>
            <a:off x="2403871" y="1027357"/>
            <a:ext cx="7384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Comprehensively manage the </a:t>
            </a:r>
            <a:r>
              <a:rPr lang="en-US" sz="2400" b="1" dirty="0" err="1"/>
              <a:t>PovcalNet</a:t>
            </a:r>
            <a:r>
              <a:rPr lang="en-US" sz="2400" b="1" dirty="0"/>
              <a:t> files and folders</a:t>
            </a:r>
          </a:p>
        </p:txBody>
      </p:sp>
    </p:spTree>
    <p:extLst>
      <p:ext uri="{BB962C8B-B14F-4D97-AF65-F5344CB8AC3E}">
        <p14:creationId xmlns:p14="http://schemas.microsoft.com/office/powerpoint/2010/main" val="346676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9203737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Primus estimates output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A8C6E4-B02C-4DB1-BA1C-E141C09A4C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2" y="307211"/>
            <a:ext cx="8006546" cy="20181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717ECF-4596-436E-A062-94ED9463DD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2" y="4330996"/>
            <a:ext cx="7749337" cy="22293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CA446B-80BC-4544-B03F-F3A167624059}"/>
              </a:ext>
            </a:extLst>
          </p:cNvPr>
          <p:cNvSpPr txBox="1"/>
          <p:nvPr/>
        </p:nvSpPr>
        <p:spPr>
          <a:xfrm>
            <a:off x="419100" y="457200"/>
            <a:ext cx="3152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3762666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BADDB-9ED5-49BB-8210-A917339FB8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242" y="688992"/>
            <a:ext cx="5715768" cy="30088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C42E61-24C6-4D8C-9DF8-BBF3F1BC48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4241" y="3984065"/>
            <a:ext cx="5715769" cy="27770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54FD2-2D02-4B93-8B2C-2D13AD4D110A}"/>
              </a:ext>
            </a:extLst>
          </p:cNvPr>
          <p:cNvSpPr txBox="1"/>
          <p:nvPr/>
        </p:nvSpPr>
        <p:spPr>
          <a:xfrm>
            <a:off x="4810125" y="228600"/>
            <a:ext cx="5514975" cy="3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Version option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CBFB-A1F8-445B-86BA-F624CC53F5D5}"/>
              </a:ext>
            </a:extLst>
          </p:cNvPr>
          <p:cNvSpPr txBox="1"/>
          <p:nvPr/>
        </p:nvSpPr>
        <p:spPr>
          <a:xfrm>
            <a:off x="419100" y="457200"/>
            <a:ext cx="3152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Estimates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3336724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CBFB-A1F8-445B-86BA-F624CC53F5D5}"/>
              </a:ext>
            </a:extLst>
          </p:cNvPr>
          <p:cNvSpPr txBox="1"/>
          <p:nvPr/>
        </p:nvSpPr>
        <p:spPr>
          <a:xfrm>
            <a:off x="419100" y="457200"/>
            <a:ext cx="3152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CPI</a:t>
            </a:r>
            <a:endParaRPr lang="en-US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1507FC-FCB1-4069-9C38-11F4BE0E82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429"/>
          <a:stretch/>
        </p:blipFill>
        <p:spPr>
          <a:xfrm>
            <a:off x="4469002" y="308782"/>
            <a:ext cx="7779289" cy="7389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C066B-3D7C-4FF0-BC91-BCEF03EEDE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5524" y="5037699"/>
            <a:ext cx="7726247" cy="180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A39E41-B01F-46F5-B9F3-51A8C2EF3D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9002" y="2961539"/>
            <a:ext cx="7671076" cy="1011792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5B9178AF-FB76-4307-8384-0CF3850CD7AF}"/>
              </a:ext>
            </a:extLst>
          </p:cNvPr>
          <p:cNvSpPr/>
          <p:nvPr/>
        </p:nvSpPr>
        <p:spPr>
          <a:xfrm>
            <a:off x="6392109" y="1466481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EB3CF3-1A04-42C9-AF85-396B1782D94B}"/>
              </a:ext>
            </a:extLst>
          </p:cNvPr>
          <p:cNvSpPr txBox="1"/>
          <p:nvPr/>
        </p:nvSpPr>
        <p:spPr>
          <a:xfrm>
            <a:off x="7372350" y="1670506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D578B-A8B3-4CC0-8D60-2A2324EACC52}"/>
              </a:ext>
            </a:extLst>
          </p:cNvPr>
          <p:cNvSpPr txBox="1"/>
          <p:nvPr/>
        </p:nvSpPr>
        <p:spPr>
          <a:xfrm>
            <a:off x="4495524" y="4579639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Version option:</a:t>
            </a:r>
          </a:p>
        </p:txBody>
      </p:sp>
    </p:spTree>
    <p:extLst>
      <p:ext uri="{BB962C8B-B14F-4D97-AF65-F5344CB8AC3E}">
        <p14:creationId xmlns:p14="http://schemas.microsoft.com/office/powerpoint/2010/main" val="315661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3151729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948628" y="2629919"/>
            <a:ext cx="611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or updates the master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D8391-B8A0-4D59-BF2B-6886948A3A1E}"/>
              </a:ext>
            </a:extLst>
          </p:cNvPr>
          <p:cNvSpPr txBox="1"/>
          <p:nvPr/>
        </p:nvSpPr>
        <p:spPr>
          <a:xfrm>
            <a:off x="5947137" y="31072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master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(sheet) shape(long) version(pick\choose\select)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93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from the master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BEF34CC-6438-4002-BE7C-9652029000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8412746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73899FF-A809-45EF-83F2-9BCDDC4872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2" y="538457"/>
            <a:ext cx="7719748" cy="11443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B99ADD-3130-41CE-A87D-58EAC819A0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9952" y="3747135"/>
            <a:ext cx="5405173" cy="31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4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31851" y="4254118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vintages to pick and load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BEF34CC-6438-4002-BE7C-965202900090}"/>
              </a:ext>
            </a:extLst>
          </p:cNvPr>
          <p:cNvGraphicFramePr>
            <a:graphicFrameLocks/>
          </p:cNvGraphicFramePr>
          <p:nvPr/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F2A3A385-586E-42E4-BDA4-9FAE11B29A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3" y="1913763"/>
            <a:ext cx="7734107" cy="234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628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6125308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8" y="303623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subcommand check for existing group data information and updates (or generates) the information.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44E22-4AA4-42C9-93B9-620BF26D240F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gd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71223-1AC1-4EC8-83FC-80F1A49D7DC7}"/>
              </a:ext>
            </a:extLst>
          </p:cNvPr>
          <p:cNvSpPr txBox="1"/>
          <p:nvPr/>
        </p:nvSpPr>
        <p:spPr>
          <a:xfrm>
            <a:off x="5580158" y="4475550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group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27AAA1-CE38-42D9-8726-1E4E1D8126E7}"/>
              </a:ext>
            </a:extLst>
          </p:cNvPr>
          <p:cNvSpPr txBox="1"/>
          <p:nvPr/>
        </p:nvSpPr>
        <p:spPr>
          <a:xfrm>
            <a:off x="5580158" y="4914899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groupdata</a:t>
            </a:r>
            <a:r>
              <a:rPr lang="en-US" dirty="0"/>
              <a:t> ,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764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Check, upload and loads Group Data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9BB2B20B-AB60-423E-8EDD-AFAAF6F2BE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6290408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3B95C39-CFB6-4A48-A616-E8F6CDFBE8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2" y="1414607"/>
            <a:ext cx="7855354" cy="4635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C104DE-DC96-43C5-870E-D033248BC5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2" y="4358508"/>
            <a:ext cx="7719748" cy="250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12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6873979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600700" y="3105834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a dataset containing weights and welfare.  (Relevant for </a:t>
            </a:r>
            <a:r>
              <a:rPr lang="en-US" dirty="0" err="1"/>
              <a:t>PovcalNet</a:t>
            </a:r>
            <a:r>
              <a:rPr lang="en-US" dirty="0"/>
              <a:t> tools.)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4B8F5-0ACB-47F9-9FEB-2C77F33BE1F7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create</a:t>
            </a:r>
            <a:r>
              <a:rPr lang="en-US" dirty="0"/>
              <a:t> ,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737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215417" y="1809474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834104" y="3667395"/>
            <a:ext cx="440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Creates txt file with weight and welfare for Denmark 2013 (also loads it)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E8D7D6E7-79D6-43BF-9441-6B914F4467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654012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871F8222-9B12-4155-9D92-B10062B4B9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0" y="960708"/>
            <a:ext cx="7719749" cy="612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95ABB-3C5F-4AE5-830D-A0A25A89D1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6668" y="3121664"/>
            <a:ext cx="2419474" cy="328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87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6246806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8895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0703115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(Rarely used). Downloads the latest file(s) available. Should be only used when major updates are released.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15025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80159" y="43645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download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01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072107"/>
              </p:ext>
            </p:extLst>
          </p:nvPr>
        </p:nvGraphicFramePr>
        <p:xfrm>
          <a:off x="238125" y="1232816"/>
          <a:ext cx="5465859" cy="43923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FBFBE7C-2B70-4B8B-8C8E-8595B484C58D}"/>
              </a:ext>
            </a:extLst>
          </p:cNvPr>
          <p:cNvSpPr txBox="1"/>
          <p:nvPr/>
        </p:nvSpPr>
        <p:spPr>
          <a:xfrm>
            <a:off x="5703984" y="305966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subcommand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296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9690767"/>
              </p:ext>
            </p:extLst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into memory the file corresponding to the parameters given by the user.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05500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Data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05A19-D572-401D-9AEA-1E33DF9FA0FD}"/>
              </a:ext>
            </a:extLst>
          </p:cNvPr>
          <p:cNvSpPr txBox="1"/>
          <p:nvPr/>
        </p:nvSpPr>
        <p:spPr>
          <a:xfrm>
            <a:off x="5580159" y="429791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602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1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6C09CC-70CB-4DBE-A35F-713B7C0E4C0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9708" r="25683"/>
          <a:stretch/>
        </p:blipFill>
        <p:spPr>
          <a:xfrm>
            <a:off x="4462728" y="0"/>
            <a:ext cx="7745005" cy="2819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5603D0-960F-44A8-9663-923A02B786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3" y="4808800"/>
            <a:ext cx="7745005" cy="2049199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39D74B7-7E74-4A7A-8E5B-1C7FB010307C}"/>
              </a:ext>
            </a:extLst>
          </p:cNvPr>
          <p:cNvSpPr/>
          <p:nvPr/>
        </p:nvSpPr>
        <p:spPr>
          <a:xfrm>
            <a:off x="5057775" y="3224380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6400802" y="3467435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GPWG 2008 Uruguay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C00C38-39EB-4414-A2B6-F12DB4BBFC30}"/>
              </a:ext>
            </a:extLst>
          </p:cNvPr>
          <p:cNvSpPr txBox="1"/>
          <p:nvPr/>
        </p:nvSpPr>
        <p:spPr>
          <a:xfrm>
            <a:off x="419100" y="457200"/>
            <a:ext cx="3152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634383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If more than one a list deploys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37236-296C-4C85-80D3-158EF6EAC1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3908" r="28973" b="23105"/>
          <a:stretch/>
        </p:blipFill>
        <p:spPr>
          <a:xfrm>
            <a:off x="4472253" y="478272"/>
            <a:ext cx="7940437" cy="20743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405192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Module /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lis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options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6AE89C-DE43-44B6-944C-AEFB557E971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9398" r="23594" b="6667"/>
          <a:stretch/>
        </p:blipFill>
        <p:spPr>
          <a:xfrm>
            <a:off x="4472253" y="3774524"/>
            <a:ext cx="7734831" cy="3071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72253" y="285119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Avoid the list: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FC49-01A2-4D43-84FE-49C319276E1E}"/>
              </a:ext>
            </a:extLst>
          </p:cNvPr>
          <p:cNvSpPr txBox="1"/>
          <p:nvPr/>
        </p:nvSpPr>
        <p:spPr>
          <a:xfrm>
            <a:off x="419100" y="457200"/>
            <a:ext cx="3152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3306039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Replications Exercises: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21963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57169" y="1037097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307C6F-A2E7-4D27-AE4C-339606C9882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1389" r="25391" b="37639"/>
          <a:stretch/>
        </p:blipFill>
        <p:spPr>
          <a:xfrm>
            <a:off x="4472253" y="1731898"/>
            <a:ext cx="7734831" cy="1222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2033CC-78D6-4178-8A51-049967AA9B1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3087" r="10703" b="38216"/>
          <a:stretch/>
        </p:blipFill>
        <p:spPr>
          <a:xfrm>
            <a:off x="4487337" y="3948554"/>
            <a:ext cx="7719747" cy="9091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3C1210-EA25-4892-B143-139E6F95976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63536" r="10703" b="17768"/>
          <a:stretch/>
        </p:blipFill>
        <p:spPr>
          <a:xfrm>
            <a:off x="4479794" y="5948804"/>
            <a:ext cx="7719747" cy="9091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9DB0A7-167D-42A3-ACE9-E80C778D5E88}"/>
              </a:ext>
            </a:extLst>
          </p:cNvPr>
          <p:cNvSpPr txBox="1"/>
          <p:nvPr/>
        </p:nvSpPr>
        <p:spPr>
          <a:xfrm>
            <a:off x="4457169" y="5451571"/>
            <a:ext cx="580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and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can be combined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F05DA-30D0-4FF0-A4C8-540300DD6D11}"/>
              </a:ext>
            </a:extLst>
          </p:cNvPr>
          <p:cNvSpPr txBox="1"/>
          <p:nvPr/>
        </p:nvSpPr>
        <p:spPr>
          <a:xfrm>
            <a:off x="419100" y="457200"/>
            <a:ext cx="3152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386683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7D1912-2962-428C-B23D-B3B4F5D103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6495" y="851347"/>
            <a:ext cx="7689579" cy="1243032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7CF-9B47-4BC0-AA0C-0CA826F180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4647" y="4114799"/>
            <a:ext cx="7721427" cy="20478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4320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latest year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A8DEBD-A439-4FA2-AADA-AA74B247FF45}"/>
              </a:ext>
            </a:extLst>
          </p:cNvPr>
          <p:cNvSpPr txBox="1"/>
          <p:nvPr/>
        </p:nvSpPr>
        <p:spPr>
          <a:xfrm>
            <a:off x="419100" y="457200"/>
            <a:ext cx="3152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106048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322" y="1295400"/>
          <a:ext cx="4210468" cy="434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given year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73B4E-6897-4586-BD96-57D4C2690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0828" y="965030"/>
            <a:ext cx="7871848" cy="1076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C8FFBF-C10F-4607-8623-E858DD2161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2" y="4100272"/>
            <a:ext cx="7703821" cy="2018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6525DC-DD6A-4A37-A078-917FA5C43333}"/>
              </a:ext>
            </a:extLst>
          </p:cNvPr>
          <p:cNvSpPr txBox="1"/>
          <p:nvPr/>
        </p:nvSpPr>
        <p:spPr>
          <a:xfrm>
            <a:off x="419100" y="457200"/>
            <a:ext cx="315277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</p:spTree>
    <p:extLst>
      <p:ext uri="{BB962C8B-B14F-4D97-AF65-F5344CB8AC3E}">
        <p14:creationId xmlns:p14="http://schemas.microsoft.com/office/powerpoint/2010/main" val="360731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92354EC518A4998D5E90736E32013" ma:contentTypeVersion="7" ma:contentTypeDescription="Create a new document." ma:contentTypeScope="" ma:versionID="b6cfa8b3d65fa9db27a455ee3425bc9e">
  <xsd:schema xmlns:xsd="http://www.w3.org/2001/XMLSchema" xmlns:xs="http://www.w3.org/2001/XMLSchema" xmlns:p="http://schemas.microsoft.com/office/2006/metadata/properties" xmlns:ns3="482dd703-610c-46b8-8a59-c84409b50478" targetNamespace="http://schemas.microsoft.com/office/2006/metadata/properties" ma:root="true" ma:fieldsID="e6145177d7e9d3fc823be7db8d07b1af" ns3:_="">
    <xsd:import namespace="482dd703-610c-46b8-8a59-c84409b504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dd703-610c-46b8-8a59-c84409b504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33FDFB-72AA-4882-8B93-D54D0F1BE1F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79FA983-DC03-47DF-BD72-C5CDE94995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B21F22-F369-4287-858F-485E99FCFE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dd703-610c-46b8-8a59-c84409b504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487</Words>
  <Application>Microsoft Office PowerPoint</Application>
  <PresentationFormat>Widescreen</PresentationFormat>
  <Paragraphs>191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Leonardo Vargas Mogollon</dc:creator>
  <cp:lastModifiedBy>David Leonardo Vargas Mogollon</cp:lastModifiedBy>
  <cp:revision>20</cp:revision>
  <dcterms:created xsi:type="dcterms:W3CDTF">2020-02-18T14:25:16Z</dcterms:created>
  <dcterms:modified xsi:type="dcterms:W3CDTF">2020-02-19T14:42:24Z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0x01010061692354EC518A4998D5E90736E32013</vt:lpwstr>
  </property>
</Properties>
</file>

<file path=docProps/thumbnail.jpeg>
</file>